
<file path=[Content_Types].xml><?xml version="1.0" encoding="utf-8"?>
<Types xmlns="http://schemas.openxmlformats.org/package/2006/content-types">
  <Default Extension="gif" ContentType="image/gif"/>
  <Override PartName="/ppt/diagrams/drawing1.xml" ContentType="application/vnd.ms-office.drawingml.diagramDrawing+xml"/>
  <Override PartName="/ppt/slides/slide14.xml" ContentType="application/vnd.openxmlformats-officedocument.presentationml.slide+xml"/>
  <Override PartName="/ppt/diagrams/layout2.xml" ContentType="application/vnd.openxmlformats-officedocument.drawingml.diagramLayout+xml"/>
  <Override PartName="/ppt/notesSlides/notesSlide16.xml" ContentType="application/vnd.openxmlformats-officedocument.presentationml.notes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diagrams/colors1.xml" ContentType="application/vnd.openxmlformats-officedocument.drawingml.diagramColor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diagrams/data2.xml" ContentType="application/vnd.openxmlformats-officedocument.drawingml.diagramData+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diagrams/quickStyle2.xml" ContentType="application/vnd.openxmlformats-officedocument.drawingml.diagramStyl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diagrams/drawing2.xml" ContentType="application/vnd.ms-office.drawingml.diagramDrawing+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diagrams/colors2.xml" ContentType="application/vnd.openxmlformats-officedocument.drawingml.diagramColors+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49"/>
  </p:notesMasterIdLst>
  <p:handoutMasterIdLst>
    <p:handoutMasterId r:id="rId50"/>
  </p:handoutMasterIdLst>
  <p:sldIdLst>
    <p:sldId id="281" r:id="rId2"/>
    <p:sldId id="308" r:id="rId3"/>
    <p:sldId id="309" r:id="rId4"/>
    <p:sldId id="320" r:id="rId5"/>
    <p:sldId id="321" r:id="rId6"/>
    <p:sldId id="322" r:id="rId7"/>
    <p:sldId id="310" r:id="rId8"/>
    <p:sldId id="333" r:id="rId9"/>
    <p:sldId id="332" r:id="rId10"/>
    <p:sldId id="311" r:id="rId11"/>
    <p:sldId id="323" r:id="rId12"/>
    <p:sldId id="312" r:id="rId13"/>
    <p:sldId id="334" r:id="rId14"/>
    <p:sldId id="313" r:id="rId15"/>
    <p:sldId id="314" r:id="rId16"/>
    <p:sldId id="315" r:id="rId17"/>
    <p:sldId id="316" r:id="rId18"/>
    <p:sldId id="317" r:id="rId19"/>
    <p:sldId id="318" r:id="rId20"/>
    <p:sldId id="319" r:id="rId21"/>
    <p:sldId id="324" r:id="rId22"/>
    <p:sldId id="325" r:id="rId23"/>
    <p:sldId id="326" r:id="rId24"/>
    <p:sldId id="327" r:id="rId25"/>
    <p:sldId id="328" r:id="rId26"/>
    <p:sldId id="343" r:id="rId27"/>
    <p:sldId id="344" r:id="rId28"/>
    <p:sldId id="297" r:id="rId29"/>
    <p:sldId id="295" r:id="rId30"/>
    <p:sldId id="336" r:id="rId31"/>
    <p:sldId id="335" r:id="rId32"/>
    <p:sldId id="298" r:id="rId33"/>
    <p:sldId id="337" r:id="rId34"/>
    <p:sldId id="338" r:id="rId35"/>
    <p:sldId id="339" r:id="rId36"/>
    <p:sldId id="340" r:id="rId37"/>
    <p:sldId id="341" r:id="rId38"/>
    <p:sldId id="302" r:id="rId39"/>
    <p:sldId id="293" r:id="rId40"/>
    <p:sldId id="292" r:id="rId41"/>
    <p:sldId id="296" r:id="rId42"/>
    <p:sldId id="304" r:id="rId43"/>
    <p:sldId id="306" r:id="rId44"/>
    <p:sldId id="305" r:id="rId45"/>
    <p:sldId id="291" r:id="rId46"/>
    <p:sldId id="307" r:id="rId47"/>
    <p:sldId id="330" r:id="rId4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494949"/>
    <a:srgbClr val="8A18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p:scale>
          <a:sx n="75" d="100"/>
          <a:sy n="75" d="100"/>
        </p:scale>
        <p:origin x="-54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8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3C452-4CCA-7340-B578-7BFAA420D787}" type="doc">
      <dgm:prSet loTypeId="urn:microsoft.com/office/officeart/2005/8/layout/hProcess7" loCatId="process" qsTypeId="urn:microsoft.com/office/officeart/2005/8/quickstyle/simple4" qsCatId="simple" csTypeId="urn:microsoft.com/office/officeart/2005/8/colors/accent1_2" csCatId="accent1" phldr="1"/>
      <dgm:spPr/>
      <dgm:t>
        <a:bodyPr/>
        <a:lstStyle/>
        <a:p>
          <a:endParaRPr lang="en-US"/>
        </a:p>
      </dgm:t>
    </dgm:pt>
    <dgm:pt modelId="{E29DDF8E-5701-654E-9400-59002E09F6BF}">
      <dgm:prSet phldrT="[Text]" phldr="1"/>
      <dgm:spPr>
        <a:solidFill>
          <a:srgbClr val="660066"/>
        </a:solidFill>
      </dgm:spPr>
      <dgm:t>
        <a:bodyPr/>
        <a:lstStyle/>
        <a:p>
          <a:endParaRPr lang="en-US"/>
        </a:p>
      </dgm:t>
    </dgm:pt>
    <dgm:pt modelId="{00C38C64-D3A4-ED43-A2D2-041CE7A74A14}" type="parTrans" cxnId="{70BEDB88-A9AC-194C-9464-B45B7DDBDC1F}">
      <dgm:prSet/>
      <dgm:spPr/>
      <dgm:t>
        <a:bodyPr/>
        <a:lstStyle/>
        <a:p>
          <a:endParaRPr lang="en-US"/>
        </a:p>
      </dgm:t>
    </dgm:pt>
    <dgm:pt modelId="{BCE9AA62-8FA9-3D47-8E41-32AA535410A6}" type="sibTrans" cxnId="{70BEDB88-A9AC-194C-9464-B45B7DDBDC1F}">
      <dgm:prSet/>
      <dgm:spPr/>
      <dgm:t>
        <a:bodyPr/>
        <a:lstStyle/>
        <a:p>
          <a:endParaRPr lang="en-US"/>
        </a:p>
      </dgm:t>
    </dgm:pt>
    <dgm:pt modelId="{7CC65DD6-891D-DB4C-BBDA-4E3FE1EBD687}">
      <dgm:prSet phldrT="[Text]"/>
      <dgm:spPr/>
      <dgm:t>
        <a:bodyPr/>
        <a:lstStyle/>
        <a:p>
          <a:r>
            <a:rPr lang="en-US" dirty="0" smtClean="0"/>
            <a:t>WGA</a:t>
          </a:r>
          <a:endParaRPr lang="en-US" dirty="0"/>
        </a:p>
      </dgm:t>
    </dgm:pt>
    <dgm:pt modelId="{64479846-45E4-5648-B875-2A65B7F0981F}" type="parTrans" cxnId="{29559B03-9AE5-6C4F-ABDC-862AE76B3D2F}">
      <dgm:prSet/>
      <dgm:spPr/>
      <dgm:t>
        <a:bodyPr/>
        <a:lstStyle/>
        <a:p>
          <a:endParaRPr lang="en-US"/>
        </a:p>
      </dgm:t>
    </dgm:pt>
    <dgm:pt modelId="{D3A582AC-BD07-FF45-8621-856F030C290A}" type="sibTrans" cxnId="{29559B03-9AE5-6C4F-ABDC-862AE76B3D2F}">
      <dgm:prSet/>
      <dgm:spPr/>
      <dgm:t>
        <a:bodyPr/>
        <a:lstStyle/>
        <a:p>
          <a:endParaRPr lang="en-US"/>
        </a:p>
      </dgm:t>
    </dgm:pt>
    <dgm:pt modelId="{F75ADD7F-190F-DA4C-A753-CBEEEF5CAAEE}">
      <dgm:prSet phldrT="[Text]" phldr="1"/>
      <dgm:spPr>
        <a:solidFill>
          <a:srgbClr val="3366FF"/>
        </a:solidFill>
      </dgm:spPr>
      <dgm:t>
        <a:bodyPr/>
        <a:lstStyle/>
        <a:p>
          <a:endParaRPr lang="en-US"/>
        </a:p>
      </dgm:t>
    </dgm:pt>
    <dgm:pt modelId="{9C1A6180-E54A-1B4A-9514-5EF6D0CE472E}" type="parTrans" cxnId="{8D26376F-7C2B-F648-913D-90B3086E0643}">
      <dgm:prSet/>
      <dgm:spPr/>
      <dgm:t>
        <a:bodyPr/>
        <a:lstStyle/>
        <a:p>
          <a:endParaRPr lang="en-US"/>
        </a:p>
      </dgm:t>
    </dgm:pt>
    <dgm:pt modelId="{38869F12-EB0A-BF48-84E2-E866F0D52510}" type="sibTrans" cxnId="{8D26376F-7C2B-F648-913D-90B3086E0643}">
      <dgm:prSet/>
      <dgm:spPr/>
      <dgm:t>
        <a:bodyPr/>
        <a:lstStyle/>
        <a:p>
          <a:endParaRPr lang="en-US"/>
        </a:p>
      </dgm:t>
    </dgm:pt>
    <dgm:pt modelId="{A8A2CFA5-3919-1A40-B26C-EBE1E6BC88FF}">
      <dgm:prSet phldrT="[Text]"/>
      <dgm:spPr/>
      <dgm:t>
        <a:bodyPr/>
        <a:lstStyle/>
        <a:p>
          <a:r>
            <a:rPr lang="en-US" dirty="0" smtClean="0"/>
            <a:t>ULAN</a:t>
          </a:r>
        </a:p>
        <a:p>
          <a:r>
            <a:rPr lang="en-US" dirty="0" smtClean="0"/>
            <a:t>AAT</a:t>
          </a:r>
        </a:p>
        <a:p>
          <a:r>
            <a:rPr lang="en-US" dirty="0" smtClean="0"/>
            <a:t>TGN</a:t>
          </a:r>
        </a:p>
        <a:p>
          <a:endParaRPr lang="en-US" dirty="0"/>
        </a:p>
      </dgm:t>
    </dgm:pt>
    <dgm:pt modelId="{E79C7BAD-D76B-5D42-BF05-7C5DE4B74E5A}" type="parTrans" cxnId="{60874DDF-5F5B-4C43-9057-2CE2D34B9E51}">
      <dgm:prSet/>
      <dgm:spPr/>
      <dgm:t>
        <a:bodyPr/>
        <a:lstStyle/>
        <a:p>
          <a:endParaRPr lang="en-US"/>
        </a:p>
      </dgm:t>
    </dgm:pt>
    <dgm:pt modelId="{EC4B8597-7E28-7C4F-9507-4C0489B43194}" type="sibTrans" cxnId="{60874DDF-5F5B-4C43-9057-2CE2D34B9E51}">
      <dgm:prSet/>
      <dgm:spPr/>
      <dgm:t>
        <a:bodyPr/>
        <a:lstStyle/>
        <a:p>
          <a:endParaRPr lang="en-US"/>
        </a:p>
      </dgm:t>
    </dgm:pt>
    <dgm:pt modelId="{02203F9F-BC25-EA4A-87DC-85E9A7E20B6C}">
      <dgm:prSet phldrT="[Text]" phldr="1"/>
      <dgm:spPr>
        <a:solidFill>
          <a:srgbClr val="FF6600"/>
        </a:solidFill>
      </dgm:spPr>
      <dgm:t>
        <a:bodyPr/>
        <a:lstStyle/>
        <a:p>
          <a:endParaRPr lang="en-US"/>
        </a:p>
      </dgm:t>
    </dgm:pt>
    <dgm:pt modelId="{923C2F1A-90E9-7249-9017-3183EC8B41BF}" type="parTrans" cxnId="{03B6F8C3-BCB0-EA40-AF8C-7655DB98954D}">
      <dgm:prSet/>
      <dgm:spPr/>
      <dgm:t>
        <a:bodyPr/>
        <a:lstStyle/>
        <a:p>
          <a:endParaRPr lang="en-US"/>
        </a:p>
      </dgm:t>
    </dgm:pt>
    <dgm:pt modelId="{FAD8C8FC-4026-9540-8163-6CC8DE64D950}" type="sibTrans" cxnId="{03B6F8C3-BCB0-EA40-AF8C-7655DB98954D}">
      <dgm:prSet/>
      <dgm:spPr/>
      <dgm:t>
        <a:bodyPr/>
        <a:lstStyle/>
        <a:p>
          <a:endParaRPr lang="en-US"/>
        </a:p>
      </dgm:t>
    </dgm:pt>
    <dgm:pt modelId="{E5803163-5C5A-FE4C-8739-473E6E130F65}">
      <dgm:prSet phldrT="[Text]"/>
      <dgm:spPr/>
      <dgm:t>
        <a:bodyPr/>
        <a:lstStyle/>
        <a:p>
          <a:r>
            <a:rPr lang="en-US" dirty="0" err="1" smtClean="0"/>
            <a:t>OpenCalais</a:t>
          </a:r>
          <a:endParaRPr lang="en-US" dirty="0" smtClean="0"/>
        </a:p>
        <a:p>
          <a:r>
            <a:rPr lang="en-US" dirty="0" err="1" smtClean="0"/>
            <a:t>Flickr</a:t>
          </a:r>
          <a:endParaRPr lang="en-US" dirty="0"/>
        </a:p>
      </dgm:t>
    </dgm:pt>
    <dgm:pt modelId="{388F635C-CCCD-A542-9FC9-0760DF726124}" type="parTrans" cxnId="{4E627E4D-A7E4-2E4E-BC51-30A80A0EAD71}">
      <dgm:prSet/>
      <dgm:spPr/>
      <dgm:t>
        <a:bodyPr/>
        <a:lstStyle/>
        <a:p>
          <a:endParaRPr lang="en-US"/>
        </a:p>
      </dgm:t>
    </dgm:pt>
    <dgm:pt modelId="{48FFF485-5ABC-0E47-94A1-37F342042EFA}" type="sibTrans" cxnId="{4E627E4D-A7E4-2E4E-BC51-30A80A0EAD71}">
      <dgm:prSet/>
      <dgm:spPr/>
      <dgm:t>
        <a:bodyPr/>
        <a:lstStyle/>
        <a:p>
          <a:endParaRPr lang="en-US"/>
        </a:p>
      </dgm:t>
    </dgm:pt>
    <dgm:pt modelId="{C2A9CF5C-93A5-EE42-B0D5-CDF3AC0CA37C}" type="pres">
      <dgm:prSet presAssocID="{1E23C452-4CCA-7340-B578-7BFAA420D787}" presName="Name0" presStyleCnt="0">
        <dgm:presLayoutVars>
          <dgm:dir/>
          <dgm:animLvl val="lvl"/>
          <dgm:resizeHandles val="exact"/>
        </dgm:presLayoutVars>
      </dgm:prSet>
      <dgm:spPr/>
      <dgm:t>
        <a:bodyPr/>
        <a:lstStyle/>
        <a:p>
          <a:endParaRPr lang="en-US"/>
        </a:p>
      </dgm:t>
    </dgm:pt>
    <dgm:pt modelId="{ADCE289D-BA76-144B-8E5D-979FF55CE26C}" type="pres">
      <dgm:prSet presAssocID="{E29DDF8E-5701-654E-9400-59002E09F6BF}" presName="compositeNode" presStyleCnt="0">
        <dgm:presLayoutVars>
          <dgm:bulletEnabled val="1"/>
        </dgm:presLayoutVars>
      </dgm:prSet>
      <dgm:spPr/>
    </dgm:pt>
    <dgm:pt modelId="{F2D6D26D-D36A-0C4F-97C4-07B043E3A4A8}" type="pres">
      <dgm:prSet presAssocID="{E29DDF8E-5701-654E-9400-59002E09F6BF}" presName="bgRect" presStyleLbl="node1" presStyleIdx="0" presStyleCnt="3" custLinFactNeighborY="36357"/>
      <dgm:spPr/>
      <dgm:t>
        <a:bodyPr/>
        <a:lstStyle/>
        <a:p>
          <a:endParaRPr lang="en-US"/>
        </a:p>
      </dgm:t>
    </dgm:pt>
    <dgm:pt modelId="{E62B3497-8AA6-4F4C-B4D5-49B5883D918F}" type="pres">
      <dgm:prSet presAssocID="{E29DDF8E-5701-654E-9400-59002E09F6BF}" presName="parentNode" presStyleLbl="node1" presStyleIdx="0" presStyleCnt="3">
        <dgm:presLayoutVars>
          <dgm:chMax val="0"/>
          <dgm:bulletEnabled val="1"/>
        </dgm:presLayoutVars>
      </dgm:prSet>
      <dgm:spPr/>
      <dgm:t>
        <a:bodyPr/>
        <a:lstStyle/>
        <a:p>
          <a:endParaRPr lang="en-US"/>
        </a:p>
      </dgm:t>
    </dgm:pt>
    <dgm:pt modelId="{A60EA8B4-BAB8-CD4A-B8C5-72548F28A0BC}" type="pres">
      <dgm:prSet presAssocID="{E29DDF8E-5701-654E-9400-59002E09F6BF}" presName="childNode" presStyleLbl="node1" presStyleIdx="0" presStyleCnt="3">
        <dgm:presLayoutVars>
          <dgm:bulletEnabled val="1"/>
        </dgm:presLayoutVars>
      </dgm:prSet>
      <dgm:spPr/>
      <dgm:t>
        <a:bodyPr/>
        <a:lstStyle/>
        <a:p>
          <a:endParaRPr lang="en-US"/>
        </a:p>
      </dgm:t>
    </dgm:pt>
    <dgm:pt modelId="{E326B0E6-F230-994E-A4A6-E13D86D19A61}" type="pres">
      <dgm:prSet presAssocID="{BCE9AA62-8FA9-3D47-8E41-32AA535410A6}" presName="hSp" presStyleCnt="0"/>
      <dgm:spPr/>
    </dgm:pt>
    <dgm:pt modelId="{D8FB033E-EFD8-2C43-ACFC-E42E34D8C363}" type="pres">
      <dgm:prSet presAssocID="{BCE9AA62-8FA9-3D47-8E41-32AA535410A6}" presName="vProcSp" presStyleCnt="0"/>
      <dgm:spPr/>
    </dgm:pt>
    <dgm:pt modelId="{449E3B70-BDAF-964C-943B-80AEB33C8589}" type="pres">
      <dgm:prSet presAssocID="{BCE9AA62-8FA9-3D47-8E41-32AA535410A6}" presName="vSp1" presStyleCnt="0"/>
      <dgm:spPr/>
    </dgm:pt>
    <dgm:pt modelId="{0682A370-56C0-B54F-A810-12E7860AE656}" type="pres">
      <dgm:prSet presAssocID="{BCE9AA62-8FA9-3D47-8E41-32AA535410A6}" presName="simulatedConn" presStyleLbl="solidFgAcc1" presStyleIdx="0" presStyleCnt="2"/>
      <dgm:spPr/>
    </dgm:pt>
    <dgm:pt modelId="{5228CF7F-BE99-1342-8CBE-AB6B5217EFD8}" type="pres">
      <dgm:prSet presAssocID="{BCE9AA62-8FA9-3D47-8E41-32AA535410A6}" presName="vSp2" presStyleCnt="0"/>
      <dgm:spPr/>
    </dgm:pt>
    <dgm:pt modelId="{7924BFA2-8AE2-4340-A2E7-1020BE0D94E6}" type="pres">
      <dgm:prSet presAssocID="{BCE9AA62-8FA9-3D47-8E41-32AA535410A6}" presName="sibTrans" presStyleCnt="0"/>
      <dgm:spPr/>
    </dgm:pt>
    <dgm:pt modelId="{78D82CED-9BEA-A74E-928C-7E07A3D6455D}" type="pres">
      <dgm:prSet presAssocID="{F75ADD7F-190F-DA4C-A753-CBEEEF5CAAEE}" presName="compositeNode" presStyleCnt="0">
        <dgm:presLayoutVars>
          <dgm:bulletEnabled val="1"/>
        </dgm:presLayoutVars>
      </dgm:prSet>
      <dgm:spPr/>
    </dgm:pt>
    <dgm:pt modelId="{C7A70D23-B801-0947-A41B-B158B8C2D756}" type="pres">
      <dgm:prSet presAssocID="{F75ADD7F-190F-DA4C-A753-CBEEEF5CAAEE}" presName="bgRect" presStyleLbl="node1" presStyleIdx="1" presStyleCnt="3" custLinFactNeighborY="36357"/>
      <dgm:spPr/>
      <dgm:t>
        <a:bodyPr/>
        <a:lstStyle/>
        <a:p>
          <a:endParaRPr lang="en-US"/>
        </a:p>
      </dgm:t>
    </dgm:pt>
    <dgm:pt modelId="{4B3A316B-A37D-3248-9DA6-58A4E0A48CE6}" type="pres">
      <dgm:prSet presAssocID="{F75ADD7F-190F-DA4C-A753-CBEEEF5CAAEE}" presName="parentNode" presStyleLbl="node1" presStyleIdx="1" presStyleCnt="3">
        <dgm:presLayoutVars>
          <dgm:chMax val="0"/>
          <dgm:bulletEnabled val="1"/>
        </dgm:presLayoutVars>
      </dgm:prSet>
      <dgm:spPr/>
      <dgm:t>
        <a:bodyPr/>
        <a:lstStyle/>
        <a:p>
          <a:endParaRPr lang="en-US"/>
        </a:p>
      </dgm:t>
    </dgm:pt>
    <dgm:pt modelId="{65193919-A10C-614C-8315-480195B38153}" type="pres">
      <dgm:prSet presAssocID="{F75ADD7F-190F-DA4C-A753-CBEEEF5CAAEE}" presName="childNode" presStyleLbl="node1" presStyleIdx="1" presStyleCnt="3">
        <dgm:presLayoutVars>
          <dgm:bulletEnabled val="1"/>
        </dgm:presLayoutVars>
      </dgm:prSet>
      <dgm:spPr/>
      <dgm:t>
        <a:bodyPr/>
        <a:lstStyle/>
        <a:p>
          <a:endParaRPr lang="en-US"/>
        </a:p>
      </dgm:t>
    </dgm:pt>
    <dgm:pt modelId="{8E6C624C-152F-A644-A964-8C0442AC5D68}" type="pres">
      <dgm:prSet presAssocID="{38869F12-EB0A-BF48-84E2-E866F0D52510}" presName="hSp" presStyleCnt="0"/>
      <dgm:spPr/>
    </dgm:pt>
    <dgm:pt modelId="{23D52806-D233-8F4A-B8BC-6873E517C3C2}" type="pres">
      <dgm:prSet presAssocID="{38869F12-EB0A-BF48-84E2-E866F0D52510}" presName="vProcSp" presStyleCnt="0"/>
      <dgm:spPr/>
    </dgm:pt>
    <dgm:pt modelId="{2AB61644-75CD-AE42-A4B5-F10D9F7FE7D9}" type="pres">
      <dgm:prSet presAssocID="{38869F12-EB0A-BF48-84E2-E866F0D52510}" presName="vSp1" presStyleCnt="0"/>
      <dgm:spPr/>
    </dgm:pt>
    <dgm:pt modelId="{75EB0901-1B74-324C-A0B8-2D27375788E2}" type="pres">
      <dgm:prSet presAssocID="{38869F12-EB0A-BF48-84E2-E866F0D52510}" presName="simulatedConn" presStyleLbl="solidFgAcc1" presStyleIdx="1" presStyleCnt="2"/>
      <dgm:spPr/>
    </dgm:pt>
    <dgm:pt modelId="{2086345C-AE60-EA4A-AC41-8831C62B31A7}" type="pres">
      <dgm:prSet presAssocID="{38869F12-EB0A-BF48-84E2-E866F0D52510}" presName="vSp2" presStyleCnt="0"/>
      <dgm:spPr/>
    </dgm:pt>
    <dgm:pt modelId="{87CE60DC-A177-544C-8A31-D08739260005}" type="pres">
      <dgm:prSet presAssocID="{38869F12-EB0A-BF48-84E2-E866F0D52510}" presName="sibTrans" presStyleCnt="0"/>
      <dgm:spPr/>
    </dgm:pt>
    <dgm:pt modelId="{E0647E65-4A64-7B4C-A34D-3A07CB4A80B6}" type="pres">
      <dgm:prSet presAssocID="{02203F9F-BC25-EA4A-87DC-85E9A7E20B6C}" presName="compositeNode" presStyleCnt="0">
        <dgm:presLayoutVars>
          <dgm:bulletEnabled val="1"/>
        </dgm:presLayoutVars>
      </dgm:prSet>
      <dgm:spPr/>
    </dgm:pt>
    <dgm:pt modelId="{3EB19548-72EB-D44F-8CD7-B4906A929AFD}" type="pres">
      <dgm:prSet presAssocID="{02203F9F-BC25-EA4A-87DC-85E9A7E20B6C}" presName="bgRect" presStyleLbl="node1" presStyleIdx="2" presStyleCnt="3" custLinFactNeighborY="36357"/>
      <dgm:spPr/>
      <dgm:t>
        <a:bodyPr/>
        <a:lstStyle/>
        <a:p>
          <a:endParaRPr lang="en-US"/>
        </a:p>
      </dgm:t>
    </dgm:pt>
    <dgm:pt modelId="{5E292C13-012A-7646-B477-FE64E4C35557}" type="pres">
      <dgm:prSet presAssocID="{02203F9F-BC25-EA4A-87DC-85E9A7E20B6C}" presName="parentNode" presStyleLbl="node1" presStyleIdx="2" presStyleCnt="3">
        <dgm:presLayoutVars>
          <dgm:chMax val="0"/>
          <dgm:bulletEnabled val="1"/>
        </dgm:presLayoutVars>
      </dgm:prSet>
      <dgm:spPr/>
      <dgm:t>
        <a:bodyPr/>
        <a:lstStyle/>
        <a:p>
          <a:endParaRPr lang="en-US"/>
        </a:p>
      </dgm:t>
    </dgm:pt>
    <dgm:pt modelId="{90125F67-DFDF-174C-AAB8-D96C3E8589B3}" type="pres">
      <dgm:prSet presAssocID="{02203F9F-BC25-EA4A-87DC-85E9A7E20B6C}" presName="childNode" presStyleLbl="node1" presStyleIdx="2" presStyleCnt="3">
        <dgm:presLayoutVars>
          <dgm:bulletEnabled val="1"/>
        </dgm:presLayoutVars>
      </dgm:prSet>
      <dgm:spPr/>
      <dgm:t>
        <a:bodyPr/>
        <a:lstStyle/>
        <a:p>
          <a:endParaRPr lang="en-US"/>
        </a:p>
      </dgm:t>
    </dgm:pt>
  </dgm:ptLst>
  <dgm:cxnLst>
    <dgm:cxn modelId="{4E627E4D-A7E4-2E4E-BC51-30A80A0EAD71}" srcId="{02203F9F-BC25-EA4A-87DC-85E9A7E20B6C}" destId="{E5803163-5C5A-FE4C-8739-473E6E130F65}" srcOrd="0" destOrd="0" parTransId="{388F635C-CCCD-A542-9FC9-0760DF726124}" sibTransId="{48FFF485-5ABC-0E47-94A1-37F342042EFA}"/>
    <dgm:cxn modelId="{B35B36A9-3DB1-0C4A-93E9-A493950E7ADC}" type="presOf" srcId="{E29DDF8E-5701-654E-9400-59002E09F6BF}" destId="{F2D6D26D-D36A-0C4F-97C4-07B043E3A4A8}" srcOrd="0" destOrd="0" presId="urn:microsoft.com/office/officeart/2005/8/layout/hProcess7"/>
    <dgm:cxn modelId="{29559B03-9AE5-6C4F-ABDC-862AE76B3D2F}" srcId="{E29DDF8E-5701-654E-9400-59002E09F6BF}" destId="{7CC65DD6-891D-DB4C-BBDA-4E3FE1EBD687}" srcOrd="0" destOrd="0" parTransId="{64479846-45E4-5648-B875-2A65B7F0981F}" sibTransId="{D3A582AC-BD07-FF45-8621-856F030C290A}"/>
    <dgm:cxn modelId="{03B6F8C3-BCB0-EA40-AF8C-7655DB98954D}" srcId="{1E23C452-4CCA-7340-B578-7BFAA420D787}" destId="{02203F9F-BC25-EA4A-87DC-85E9A7E20B6C}" srcOrd="2" destOrd="0" parTransId="{923C2F1A-90E9-7249-9017-3183EC8B41BF}" sibTransId="{FAD8C8FC-4026-9540-8163-6CC8DE64D950}"/>
    <dgm:cxn modelId="{CAD1314E-E701-AC4E-B34A-5D9ED5BE7CF5}" type="presOf" srcId="{1E23C452-4CCA-7340-B578-7BFAA420D787}" destId="{C2A9CF5C-93A5-EE42-B0D5-CDF3AC0CA37C}" srcOrd="0" destOrd="0" presId="urn:microsoft.com/office/officeart/2005/8/layout/hProcess7"/>
    <dgm:cxn modelId="{118F64C2-BD2F-FD45-B8EB-1D268486D857}" type="presOf" srcId="{E29DDF8E-5701-654E-9400-59002E09F6BF}" destId="{E62B3497-8AA6-4F4C-B4D5-49B5883D918F}" srcOrd="1" destOrd="0" presId="urn:microsoft.com/office/officeart/2005/8/layout/hProcess7"/>
    <dgm:cxn modelId="{A78A4DA5-ACC8-5147-A05F-C6FCDDEBD84D}" type="presOf" srcId="{A8A2CFA5-3919-1A40-B26C-EBE1E6BC88FF}" destId="{65193919-A10C-614C-8315-480195B38153}" srcOrd="0" destOrd="0" presId="urn:microsoft.com/office/officeart/2005/8/layout/hProcess7"/>
    <dgm:cxn modelId="{2EE57358-05C2-1F49-BA31-B9F4FF3CFDEE}" type="presOf" srcId="{E5803163-5C5A-FE4C-8739-473E6E130F65}" destId="{90125F67-DFDF-174C-AAB8-D96C3E8589B3}" srcOrd="0" destOrd="0" presId="urn:microsoft.com/office/officeart/2005/8/layout/hProcess7"/>
    <dgm:cxn modelId="{881BE3DD-7926-2F4F-939F-CA63D0490B30}" type="presOf" srcId="{02203F9F-BC25-EA4A-87DC-85E9A7E20B6C}" destId="{3EB19548-72EB-D44F-8CD7-B4906A929AFD}" srcOrd="0" destOrd="0" presId="urn:microsoft.com/office/officeart/2005/8/layout/hProcess7"/>
    <dgm:cxn modelId="{CEED4513-3325-9145-A619-8E1F465E7B57}" type="presOf" srcId="{F75ADD7F-190F-DA4C-A753-CBEEEF5CAAEE}" destId="{4B3A316B-A37D-3248-9DA6-58A4E0A48CE6}" srcOrd="1" destOrd="0" presId="urn:microsoft.com/office/officeart/2005/8/layout/hProcess7"/>
    <dgm:cxn modelId="{B32683AF-FC63-DA45-90DB-CA2DF81A9459}" type="presOf" srcId="{02203F9F-BC25-EA4A-87DC-85E9A7E20B6C}" destId="{5E292C13-012A-7646-B477-FE64E4C35557}" srcOrd="1" destOrd="0" presId="urn:microsoft.com/office/officeart/2005/8/layout/hProcess7"/>
    <dgm:cxn modelId="{8D26376F-7C2B-F648-913D-90B3086E0643}" srcId="{1E23C452-4CCA-7340-B578-7BFAA420D787}" destId="{F75ADD7F-190F-DA4C-A753-CBEEEF5CAAEE}" srcOrd="1" destOrd="0" parTransId="{9C1A6180-E54A-1B4A-9514-5EF6D0CE472E}" sibTransId="{38869F12-EB0A-BF48-84E2-E866F0D52510}"/>
    <dgm:cxn modelId="{70BEDB88-A9AC-194C-9464-B45B7DDBDC1F}" srcId="{1E23C452-4CCA-7340-B578-7BFAA420D787}" destId="{E29DDF8E-5701-654E-9400-59002E09F6BF}" srcOrd="0" destOrd="0" parTransId="{00C38C64-D3A4-ED43-A2D2-041CE7A74A14}" sibTransId="{BCE9AA62-8FA9-3D47-8E41-32AA535410A6}"/>
    <dgm:cxn modelId="{0DC964AB-015A-534B-8C25-EC2195DBCAA6}" type="presOf" srcId="{F75ADD7F-190F-DA4C-A753-CBEEEF5CAAEE}" destId="{C7A70D23-B801-0947-A41B-B158B8C2D756}" srcOrd="0" destOrd="0" presId="urn:microsoft.com/office/officeart/2005/8/layout/hProcess7"/>
    <dgm:cxn modelId="{60874DDF-5F5B-4C43-9057-2CE2D34B9E51}" srcId="{F75ADD7F-190F-DA4C-A753-CBEEEF5CAAEE}" destId="{A8A2CFA5-3919-1A40-B26C-EBE1E6BC88FF}" srcOrd="0" destOrd="0" parTransId="{E79C7BAD-D76B-5D42-BF05-7C5DE4B74E5A}" sibTransId="{EC4B8597-7E28-7C4F-9507-4C0489B43194}"/>
    <dgm:cxn modelId="{8ACF926C-622E-3D4E-BD4A-26B6B81F4B68}" type="presOf" srcId="{7CC65DD6-891D-DB4C-BBDA-4E3FE1EBD687}" destId="{A60EA8B4-BAB8-CD4A-B8C5-72548F28A0BC}" srcOrd="0" destOrd="0" presId="urn:microsoft.com/office/officeart/2005/8/layout/hProcess7"/>
    <dgm:cxn modelId="{BB4AA1C1-66F1-AF42-AA29-F81A96D64414}" type="presParOf" srcId="{C2A9CF5C-93A5-EE42-B0D5-CDF3AC0CA37C}" destId="{ADCE289D-BA76-144B-8E5D-979FF55CE26C}" srcOrd="0" destOrd="0" presId="urn:microsoft.com/office/officeart/2005/8/layout/hProcess7"/>
    <dgm:cxn modelId="{B46AC303-CB4F-AB49-AEF6-F2EE7381A667}" type="presParOf" srcId="{ADCE289D-BA76-144B-8E5D-979FF55CE26C}" destId="{F2D6D26D-D36A-0C4F-97C4-07B043E3A4A8}" srcOrd="0" destOrd="0" presId="urn:microsoft.com/office/officeart/2005/8/layout/hProcess7"/>
    <dgm:cxn modelId="{2227DADF-B648-1A42-9880-5DBA78545C40}" type="presParOf" srcId="{ADCE289D-BA76-144B-8E5D-979FF55CE26C}" destId="{E62B3497-8AA6-4F4C-B4D5-49B5883D918F}" srcOrd="1" destOrd="0" presId="urn:microsoft.com/office/officeart/2005/8/layout/hProcess7"/>
    <dgm:cxn modelId="{E1775635-5749-C741-B484-85ECA80A9AD9}" type="presParOf" srcId="{ADCE289D-BA76-144B-8E5D-979FF55CE26C}" destId="{A60EA8B4-BAB8-CD4A-B8C5-72548F28A0BC}" srcOrd="2" destOrd="0" presId="urn:microsoft.com/office/officeart/2005/8/layout/hProcess7"/>
    <dgm:cxn modelId="{BFF8C371-4FA7-9A45-B223-DE3036B29292}" type="presParOf" srcId="{C2A9CF5C-93A5-EE42-B0D5-CDF3AC0CA37C}" destId="{E326B0E6-F230-994E-A4A6-E13D86D19A61}" srcOrd="1" destOrd="0" presId="urn:microsoft.com/office/officeart/2005/8/layout/hProcess7"/>
    <dgm:cxn modelId="{A8BE314B-476C-134C-91B8-0613C6700D87}" type="presParOf" srcId="{C2A9CF5C-93A5-EE42-B0D5-CDF3AC0CA37C}" destId="{D8FB033E-EFD8-2C43-ACFC-E42E34D8C363}" srcOrd="2" destOrd="0" presId="urn:microsoft.com/office/officeart/2005/8/layout/hProcess7"/>
    <dgm:cxn modelId="{8EB85B0B-F70C-9B4D-83F2-C1E9592FEBF3}" type="presParOf" srcId="{D8FB033E-EFD8-2C43-ACFC-E42E34D8C363}" destId="{449E3B70-BDAF-964C-943B-80AEB33C8589}" srcOrd="0" destOrd="0" presId="urn:microsoft.com/office/officeart/2005/8/layout/hProcess7"/>
    <dgm:cxn modelId="{1BC57D9B-4811-F54A-B925-7549EB1F1F49}" type="presParOf" srcId="{D8FB033E-EFD8-2C43-ACFC-E42E34D8C363}" destId="{0682A370-56C0-B54F-A810-12E7860AE656}" srcOrd="1" destOrd="0" presId="urn:microsoft.com/office/officeart/2005/8/layout/hProcess7"/>
    <dgm:cxn modelId="{AB943616-5758-A34A-B312-4706A670B7F6}" type="presParOf" srcId="{D8FB033E-EFD8-2C43-ACFC-E42E34D8C363}" destId="{5228CF7F-BE99-1342-8CBE-AB6B5217EFD8}" srcOrd="2" destOrd="0" presId="urn:microsoft.com/office/officeart/2005/8/layout/hProcess7"/>
    <dgm:cxn modelId="{9BB46EEB-0044-5242-B188-62D2CB37903C}" type="presParOf" srcId="{C2A9CF5C-93A5-EE42-B0D5-CDF3AC0CA37C}" destId="{7924BFA2-8AE2-4340-A2E7-1020BE0D94E6}" srcOrd="3" destOrd="0" presId="urn:microsoft.com/office/officeart/2005/8/layout/hProcess7"/>
    <dgm:cxn modelId="{61583A7F-71D0-314C-B7B5-67554DAF1C55}" type="presParOf" srcId="{C2A9CF5C-93A5-EE42-B0D5-CDF3AC0CA37C}" destId="{78D82CED-9BEA-A74E-928C-7E07A3D6455D}" srcOrd="4" destOrd="0" presId="urn:microsoft.com/office/officeart/2005/8/layout/hProcess7"/>
    <dgm:cxn modelId="{2DC97D55-3A86-534D-8E79-8CDD733706E6}" type="presParOf" srcId="{78D82CED-9BEA-A74E-928C-7E07A3D6455D}" destId="{C7A70D23-B801-0947-A41B-B158B8C2D756}" srcOrd="0" destOrd="0" presId="urn:microsoft.com/office/officeart/2005/8/layout/hProcess7"/>
    <dgm:cxn modelId="{2F00E003-25C2-9641-B0D2-DB2AC868E445}" type="presParOf" srcId="{78D82CED-9BEA-A74E-928C-7E07A3D6455D}" destId="{4B3A316B-A37D-3248-9DA6-58A4E0A48CE6}" srcOrd="1" destOrd="0" presId="urn:microsoft.com/office/officeart/2005/8/layout/hProcess7"/>
    <dgm:cxn modelId="{E5762C0D-45E8-0548-89B8-8013DC3DFF19}" type="presParOf" srcId="{78D82CED-9BEA-A74E-928C-7E07A3D6455D}" destId="{65193919-A10C-614C-8315-480195B38153}" srcOrd="2" destOrd="0" presId="urn:microsoft.com/office/officeart/2005/8/layout/hProcess7"/>
    <dgm:cxn modelId="{ACF33C74-FBD0-BA4F-BC5B-9698E5FA34F8}" type="presParOf" srcId="{C2A9CF5C-93A5-EE42-B0D5-CDF3AC0CA37C}" destId="{8E6C624C-152F-A644-A964-8C0442AC5D68}" srcOrd="5" destOrd="0" presId="urn:microsoft.com/office/officeart/2005/8/layout/hProcess7"/>
    <dgm:cxn modelId="{BABFD157-5DE8-8F46-9F45-056608B57AF5}" type="presParOf" srcId="{C2A9CF5C-93A5-EE42-B0D5-CDF3AC0CA37C}" destId="{23D52806-D233-8F4A-B8BC-6873E517C3C2}" srcOrd="6" destOrd="0" presId="urn:microsoft.com/office/officeart/2005/8/layout/hProcess7"/>
    <dgm:cxn modelId="{66B3C851-82F9-1A43-A3CD-6489FAE4C809}" type="presParOf" srcId="{23D52806-D233-8F4A-B8BC-6873E517C3C2}" destId="{2AB61644-75CD-AE42-A4B5-F10D9F7FE7D9}" srcOrd="0" destOrd="0" presId="urn:microsoft.com/office/officeart/2005/8/layout/hProcess7"/>
    <dgm:cxn modelId="{D4C2D15B-D779-1C47-844C-B03F648505E6}" type="presParOf" srcId="{23D52806-D233-8F4A-B8BC-6873E517C3C2}" destId="{75EB0901-1B74-324C-A0B8-2D27375788E2}" srcOrd="1" destOrd="0" presId="urn:microsoft.com/office/officeart/2005/8/layout/hProcess7"/>
    <dgm:cxn modelId="{A4CD7A7E-E97D-364B-9598-3EAC169655F6}" type="presParOf" srcId="{23D52806-D233-8F4A-B8BC-6873E517C3C2}" destId="{2086345C-AE60-EA4A-AC41-8831C62B31A7}" srcOrd="2" destOrd="0" presId="urn:microsoft.com/office/officeart/2005/8/layout/hProcess7"/>
    <dgm:cxn modelId="{30CA39E6-A79E-914E-829A-155DBF304C01}" type="presParOf" srcId="{C2A9CF5C-93A5-EE42-B0D5-CDF3AC0CA37C}" destId="{87CE60DC-A177-544C-8A31-D08739260005}" srcOrd="7" destOrd="0" presId="urn:microsoft.com/office/officeart/2005/8/layout/hProcess7"/>
    <dgm:cxn modelId="{51FD1003-D23B-B34A-82A5-3FAD9466AA3A}" type="presParOf" srcId="{C2A9CF5C-93A5-EE42-B0D5-CDF3AC0CA37C}" destId="{E0647E65-4A64-7B4C-A34D-3A07CB4A80B6}" srcOrd="8" destOrd="0" presId="urn:microsoft.com/office/officeart/2005/8/layout/hProcess7"/>
    <dgm:cxn modelId="{F898BBB2-3EF5-E04B-A3D8-7D32694D2F94}" type="presParOf" srcId="{E0647E65-4A64-7B4C-A34D-3A07CB4A80B6}" destId="{3EB19548-72EB-D44F-8CD7-B4906A929AFD}" srcOrd="0" destOrd="0" presId="urn:microsoft.com/office/officeart/2005/8/layout/hProcess7"/>
    <dgm:cxn modelId="{9A78BA7E-D201-0C4C-AC3B-1E5508144EDC}" type="presParOf" srcId="{E0647E65-4A64-7B4C-A34D-3A07CB4A80B6}" destId="{5E292C13-012A-7646-B477-FE64E4C35557}" srcOrd="1" destOrd="0" presId="urn:microsoft.com/office/officeart/2005/8/layout/hProcess7"/>
    <dgm:cxn modelId="{56F68F3D-AAB4-9842-8AC3-DA3E9BF79266}" type="presParOf" srcId="{E0647E65-4A64-7B4C-A34D-3A07CB4A80B6}" destId="{90125F67-DFDF-174C-AAB8-D96C3E8589B3}" srcOrd="2" destOrd="0" presId="urn:microsoft.com/office/officeart/2005/8/layout/hProcess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16DE5-7F19-F34A-B7DB-B4E22E171AD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2DB4016A-4FB6-BE45-9960-DE9CE6784CE3}">
      <dgm:prSet phldrT="[Text]"/>
      <dgm:spPr>
        <a:solidFill>
          <a:srgbClr val="000090"/>
        </a:solidFill>
      </dgm:spPr>
      <dgm:t>
        <a:bodyPr/>
        <a:lstStyle/>
        <a:p>
          <a:r>
            <a:rPr lang="en-US" dirty="0" smtClean="0"/>
            <a:t>Unity Game Engine</a:t>
          </a:r>
          <a:endParaRPr lang="en-US" dirty="0"/>
        </a:p>
      </dgm:t>
    </dgm:pt>
    <dgm:pt modelId="{F5FD332F-928C-E847-A208-11263B0DF264}" type="parTrans" cxnId="{8E47F56F-64EF-7C4B-A65D-07EBD5673459}">
      <dgm:prSet/>
      <dgm:spPr/>
      <dgm:t>
        <a:bodyPr/>
        <a:lstStyle/>
        <a:p>
          <a:endParaRPr lang="en-US"/>
        </a:p>
      </dgm:t>
    </dgm:pt>
    <dgm:pt modelId="{B2C49A92-0BE3-4E43-B8C5-35C5D7D82420}" type="sibTrans" cxnId="{8E47F56F-64EF-7C4B-A65D-07EBD5673459}">
      <dgm:prSet/>
      <dgm:spPr/>
      <dgm:t>
        <a:bodyPr/>
        <a:lstStyle/>
        <a:p>
          <a:endParaRPr lang="en-US"/>
        </a:p>
      </dgm:t>
    </dgm:pt>
    <dgm:pt modelId="{A5D0657D-209D-A54A-A2EC-947BD710CA60}">
      <dgm:prSet phldrT="[Text]" phldr="1"/>
      <dgm:spPr/>
      <dgm:t>
        <a:bodyPr/>
        <a:lstStyle/>
        <a:p>
          <a:endParaRPr lang="en-US" dirty="0"/>
        </a:p>
      </dgm:t>
    </dgm:pt>
    <dgm:pt modelId="{3F0FE293-93A4-8D49-9DAE-E25512ECD666}" type="parTrans" cxnId="{88B9C0D4-EB69-3748-8BF7-15DE89462AF1}">
      <dgm:prSet/>
      <dgm:spPr/>
      <dgm:t>
        <a:bodyPr/>
        <a:lstStyle/>
        <a:p>
          <a:endParaRPr lang="en-US"/>
        </a:p>
      </dgm:t>
    </dgm:pt>
    <dgm:pt modelId="{5AAF89C7-986D-A046-860E-D2E854EDCC17}" type="sibTrans" cxnId="{88B9C0D4-EB69-3748-8BF7-15DE89462AF1}">
      <dgm:prSet/>
      <dgm:spPr/>
      <dgm:t>
        <a:bodyPr/>
        <a:lstStyle/>
        <a:p>
          <a:endParaRPr lang="en-US"/>
        </a:p>
      </dgm:t>
    </dgm:pt>
    <dgm:pt modelId="{20D9CD05-8992-6A4A-8A31-CA622C1AAD9E}">
      <dgm:prSet phldrT="[Text]"/>
      <dgm:spPr>
        <a:solidFill>
          <a:srgbClr val="008000"/>
        </a:solidFill>
      </dgm:spPr>
      <dgm:t>
        <a:bodyPr/>
        <a:lstStyle/>
        <a:p>
          <a:r>
            <a:rPr lang="en-US" dirty="0" err="1" smtClean="0"/>
            <a:t>ClioPatria</a:t>
          </a:r>
          <a:r>
            <a:rPr lang="en-US" dirty="0" smtClean="0"/>
            <a:t> Server</a:t>
          </a:r>
          <a:endParaRPr lang="en-US" dirty="0"/>
        </a:p>
      </dgm:t>
    </dgm:pt>
    <dgm:pt modelId="{52511884-6645-314F-98A0-2393F68BC84A}" type="parTrans" cxnId="{5CAB36F5-CAE1-8948-A625-0452AC1777BC}">
      <dgm:prSet/>
      <dgm:spPr/>
      <dgm:t>
        <a:bodyPr/>
        <a:lstStyle/>
        <a:p>
          <a:endParaRPr lang="en-US"/>
        </a:p>
      </dgm:t>
    </dgm:pt>
    <dgm:pt modelId="{1B714896-9A83-774A-9A93-3723B0795E5F}" type="sibTrans" cxnId="{5CAB36F5-CAE1-8948-A625-0452AC1777BC}">
      <dgm:prSet/>
      <dgm:spPr/>
      <dgm:t>
        <a:bodyPr/>
        <a:lstStyle/>
        <a:p>
          <a:endParaRPr lang="en-US"/>
        </a:p>
      </dgm:t>
    </dgm:pt>
    <dgm:pt modelId="{84F43C0D-ABA4-494C-818F-BDB94F218FBC}">
      <dgm:prSet phldrT="[Text]" phldr="1"/>
      <dgm:spPr/>
      <dgm:t>
        <a:bodyPr/>
        <a:lstStyle/>
        <a:p>
          <a:endParaRPr lang="en-US" dirty="0"/>
        </a:p>
      </dgm:t>
    </dgm:pt>
    <dgm:pt modelId="{7008729D-02DF-3C4E-9881-38DD0AFA3287}" type="parTrans" cxnId="{494DD97F-72B8-3241-AF83-D1578D612784}">
      <dgm:prSet/>
      <dgm:spPr/>
      <dgm:t>
        <a:bodyPr/>
        <a:lstStyle/>
        <a:p>
          <a:endParaRPr lang="en-US"/>
        </a:p>
      </dgm:t>
    </dgm:pt>
    <dgm:pt modelId="{FA645ABB-D26D-4644-9D23-7E843DB3F45C}" type="sibTrans" cxnId="{494DD97F-72B8-3241-AF83-D1578D612784}">
      <dgm:prSet/>
      <dgm:spPr/>
      <dgm:t>
        <a:bodyPr/>
        <a:lstStyle/>
        <a:p>
          <a:endParaRPr lang="en-US"/>
        </a:p>
      </dgm:t>
    </dgm:pt>
    <dgm:pt modelId="{08668DCC-481B-A04B-BA08-1A7DAA877B9D}" type="pres">
      <dgm:prSet presAssocID="{3DB16DE5-7F19-F34A-B7DB-B4E22E171AD9}" presName="linear" presStyleCnt="0">
        <dgm:presLayoutVars>
          <dgm:animLvl val="lvl"/>
          <dgm:resizeHandles val="exact"/>
        </dgm:presLayoutVars>
      </dgm:prSet>
      <dgm:spPr/>
      <dgm:t>
        <a:bodyPr/>
        <a:lstStyle/>
        <a:p>
          <a:endParaRPr lang="en-US"/>
        </a:p>
      </dgm:t>
    </dgm:pt>
    <dgm:pt modelId="{CAEA5179-C417-4146-84AA-E5338FA32E10}" type="pres">
      <dgm:prSet presAssocID="{2DB4016A-4FB6-BE45-9960-DE9CE6784CE3}" presName="parentText" presStyleLbl="node1" presStyleIdx="0" presStyleCnt="2" custLinFactY="7060" custLinFactNeighborY="100000">
        <dgm:presLayoutVars>
          <dgm:chMax val="0"/>
          <dgm:bulletEnabled val="1"/>
        </dgm:presLayoutVars>
      </dgm:prSet>
      <dgm:spPr/>
      <dgm:t>
        <a:bodyPr/>
        <a:lstStyle/>
        <a:p>
          <a:endParaRPr lang="en-US"/>
        </a:p>
      </dgm:t>
    </dgm:pt>
    <dgm:pt modelId="{DA2751DF-EEA1-0A4A-9A98-CBA073DDE58A}" type="pres">
      <dgm:prSet presAssocID="{2DB4016A-4FB6-BE45-9960-DE9CE6784CE3}" presName="childText" presStyleLbl="revTx" presStyleIdx="0" presStyleCnt="2">
        <dgm:presLayoutVars>
          <dgm:bulletEnabled val="1"/>
        </dgm:presLayoutVars>
      </dgm:prSet>
      <dgm:spPr/>
      <dgm:t>
        <a:bodyPr/>
        <a:lstStyle/>
        <a:p>
          <a:endParaRPr lang="en-US"/>
        </a:p>
      </dgm:t>
    </dgm:pt>
    <dgm:pt modelId="{040BA9BE-531C-C649-BB20-EA7BF2072128}" type="pres">
      <dgm:prSet presAssocID="{20D9CD05-8992-6A4A-8A31-CA622C1AAD9E}" presName="parentText" presStyleLbl="node1" presStyleIdx="1" presStyleCnt="2" custLinFactNeighborY="20451">
        <dgm:presLayoutVars>
          <dgm:chMax val="0"/>
          <dgm:bulletEnabled val="1"/>
        </dgm:presLayoutVars>
      </dgm:prSet>
      <dgm:spPr/>
      <dgm:t>
        <a:bodyPr/>
        <a:lstStyle/>
        <a:p>
          <a:endParaRPr lang="en-US"/>
        </a:p>
      </dgm:t>
    </dgm:pt>
    <dgm:pt modelId="{40ECDE79-7BB9-1240-9D11-A687EC63AE64}" type="pres">
      <dgm:prSet presAssocID="{20D9CD05-8992-6A4A-8A31-CA622C1AAD9E}" presName="childText" presStyleLbl="revTx" presStyleIdx="1" presStyleCnt="2">
        <dgm:presLayoutVars>
          <dgm:bulletEnabled val="1"/>
        </dgm:presLayoutVars>
      </dgm:prSet>
      <dgm:spPr/>
      <dgm:t>
        <a:bodyPr/>
        <a:lstStyle/>
        <a:p>
          <a:endParaRPr lang="en-US"/>
        </a:p>
      </dgm:t>
    </dgm:pt>
  </dgm:ptLst>
  <dgm:cxnLst>
    <dgm:cxn modelId="{6545A728-F428-7C49-934B-70DFA2A18A6D}" type="presOf" srcId="{20D9CD05-8992-6A4A-8A31-CA622C1AAD9E}" destId="{040BA9BE-531C-C649-BB20-EA7BF2072128}" srcOrd="0" destOrd="0" presId="urn:microsoft.com/office/officeart/2005/8/layout/vList2"/>
    <dgm:cxn modelId="{0C76B6D4-94DF-1C49-9EB4-E7F176D1DFAC}" type="presOf" srcId="{3DB16DE5-7F19-F34A-B7DB-B4E22E171AD9}" destId="{08668DCC-481B-A04B-BA08-1A7DAA877B9D}" srcOrd="0" destOrd="0" presId="urn:microsoft.com/office/officeart/2005/8/layout/vList2"/>
    <dgm:cxn modelId="{8E47F56F-64EF-7C4B-A65D-07EBD5673459}" srcId="{3DB16DE5-7F19-F34A-B7DB-B4E22E171AD9}" destId="{2DB4016A-4FB6-BE45-9960-DE9CE6784CE3}" srcOrd="0" destOrd="0" parTransId="{F5FD332F-928C-E847-A208-11263B0DF264}" sibTransId="{B2C49A92-0BE3-4E43-B8C5-35C5D7D82420}"/>
    <dgm:cxn modelId="{88B9C0D4-EB69-3748-8BF7-15DE89462AF1}" srcId="{2DB4016A-4FB6-BE45-9960-DE9CE6784CE3}" destId="{A5D0657D-209D-A54A-A2EC-947BD710CA60}" srcOrd="0" destOrd="0" parTransId="{3F0FE293-93A4-8D49-9DAE-E25512ECD666}" sibTransId="{5AAF89C7-986D-A046-860E-D2E854EDCC17}"/>
    <dgm:cxn modelId="{2962828B-EBAD-6449-B30A-974453006A7C}" type="presOf" srcId="{84F43C0D-ABA4-494C-818F-BDB94F218FBC}" destId="{40ECDE79-7BB9-1240-9D11-A687EC63AE64}" srcOrd="0" destOrd="0" presId="urn:microsoft.com/office/officeart/2005/8/layout/vList2"/>
    <dgm:cxn modelId="{5CAB36F5-CAE1-8948-A625-0452AC1777BC}" srcId="{3DB16DE5-7F19-F34A-B7DB-B4E22E171AD9}" destId="{20D9CD05-8992-6A4A-8A31-CA622C1AAD9E}" srcOrd="1" destOrd="0" parTransId="{52511884-6645-314F-98A0-2393F68BC84A}" sibTransId="{1B714896-9A83-774A-9A93-3723B0795E5F}"/>
    <dgm:cxn modelId="{494DD97F-72B8-3241-AF83-D1578D612784}" srcId="{20D9CD05-8992-6A4A-8A31-CA622C1AAD9E}" destId="{84F43C0D-ABA4-494C-818F-BDB94F218FBC}" srcOrd="0" destOrd="0" parTransId="{7008729D-02DF-3C4E-9881-38DD0AFA3287}" sibTransId="{FA645ABB-D26D-4644-9D23-7E843DB3F45C}"/>
    <dgm:cxn modelId="{56E17A00-6804-2B45-AAA4-8C47DDD7205F}" type="presOf" srcId="{2DB4016A-4FB6-BE45-9960-DE9CE6784CE3}" destId="{CAEA5179-C417-4146-84AA-E5338FA32E10}" srcOrd="0" destOrd="0" presId="urn:microsoft.com/office/officeart/2005/8/layout/vList2"/>
    <dgm:cxn modelId="{3D636537-F2C1-5E41-A51E-0C1361A716F4}" type="presOf" srcId="{A5D0657D-209D-A54A-A2EC-947BD710CA60}" destId="{DA2751DF-EEA1-0A4A-9A98-CBA073DDE58A}" srcOrd="0" destOrd="0" presId="urn:microsoft.com/office/officeart/2005/8/layout/vList2"/>
    <dgm:cxn modelId="{1DEEC624-905A-A048-907C-026D9A42F6AC}" type="presParOf" srcId="{08668DCC-481B-A04B-BA08-1A7DAA877B9D}" destId="{CAEA5179-C417-4146-84AA-E5338FA32E10}" srcOrd="0" destOrd="0" presId="urn:microsoft.com/office/officeart/2005/8/layout/vList2"/>
    <dgm:cxn modelId="{48008FAB-1C17-AB4D-B8C2-C11D6F706FF1}" type="presParOf" srcId="{08668DCC-481B-A04B-BA08-1A7DAA877B9D}" destId="{DA2751DF-EEA1-0A4A-9A98-CBA073DDE58A}" srcOrd="1" destOrd="0" presId="urn:microsoft.com/office/officeart/2005/8/layout/vList2"/>
    <dgm:cxn modelId="{06782782-B524-6C49-A6C4-8E601930FC91}" type="presParOf" srcId="{08668DCC-481B-A04B-BA08-1A7DAA877B9D}" destId="{040BA9BE-531C-C649-BB20-EA7BF2072128}" srcOrd="2" destOrd="0" presId="urn:microsoft.com/office/officeart/2005/8/layout/vList2"/>
    <dgm:cxn modelId="{36A12186-E6FF-CD4C-843A-83BEA20AB18E}" type="presParOf" srcId="{08668DCC-481B-A04B-BA08-1A7DAA877B9D}" destId="{40ECDE79-7BB9-1240-9D11-A687EC63AE64}" srcOrd="3"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D6D26D-D36A-0C4F-97C4-07B043E3A4A8}">
      <dsp:nvSpPr>
        <dsp:cNvPr id="0" name=""/>
        <dsp:cNvSpPr/>
      </dsp:nvSpPr>
      <dsp:spPr>
        <a:xfrm>
          <a:off x="461" y="0"/>
          <a:ext cx="1985367" cy="1854200"/>
        </a:xfrm>
        <a:prstGeom prst="roundRect">
          <a:avLst>
            <a:gd name="adj" fmla="val 5000"/>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a:p>
      </dsp:txBody>
      <dsp:txXfrm rot="16200000">
        <a:off x="-561223" y="561685"/>
        <a:ext cx="1520444" cy="397073"/>
      </dsp:txXfrm>
    </dsp:sp>
    <dsp:sp modelId="{A60EA8B4-BAB8-CD4A-B8C5-72548F28A0BC}">
      <dsp:nvSpPr>
        <dsp:cNvPr id="0" name=""/>
        <dsp:cNvSpPr/>
      </dsp:nvSpPr>
      <dsp:spPr>
        <a:xfrm>
          <a:off x="397534" y="0"/>
          <a:ext cx="1479098" cy="185420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smtClean="0"/>
            <a:t>WGA</a:t>
          </a:r>
          <a:endParaRPr lang="en-US" sz="2000" kern="1200" dirty="0"/>
        </a:p>
      </dsp:txBody>
      <dsp:txXfrm>
        <a:off x="397534" y="0"/>
        <a:ext cx="1479098" cy="1854200"/>
      </dsp:txXfrm>
    </dsp:sp>
    <dsp:sp modelId="{C7A70D23-B801-0947-A41B-B158B8C2D756}">
      <dsp:nvSpPr>
        <dsp:cNvPr id="0" name=""/>
        <dsp:cNvSpPr/>
      </dsp:nvSpPr>
      <dsp:spPr>
        <a:xfrm>
          <a:off x="2055316" y="0"/>
          <a:ext cx="1985367" cy="1854200"/>
        </a:xfrm>
        <a:prstGeom prst="roundRect">
          <a:avLst>
            <a:gd name="adj" fmla="val 5000"/>
          </a:avLst>
        </a:prstGeom>
        <a:solidFill>
          <a:srgbClr val="33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a:p>
      </dsp:txBody>
      <dsp:txXfrm rot="16200000">
        <a:off x="1493631" y="561685"/>
        <a:ext cx="1520444" cy="397073"/>
      </dsp:txXfrm>
    </dsp:sp>
    <dsp:sp modelId="{0682A370-56C0-B54F-A810-12E7860AE656}">
      <dsp:nvSpPr>
        <dsp:cNvPr id="0" name=""/>
        <dsp:cNvSpPr/>
      </dsp:nvSpPr>
      <dsp:spPr>
        <a:xfrm rot="5400000">
          <a:off x="1929065" y="1439837"/>
          <a:ext cx="272355" cy="297805"/>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193919-A10C-614C-8315-480195B38153}">
      <dsp:nvSpPr>
        <dsp:cNvPr id="0" name=""/>
        <dsp:cNvSpPr/>
      </dsp:nvSpPr>
      <dsp:spPr>
        <a:xfrm>
          <a:off x="2452389" y="0"/>
          <a:ext cx="1479098" cy="185420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smtClean="0"/>
            <a:t>ULAN</a:t>
          </a:r>
        </a:p>
        <a:p>
          <a:pPr lvl="0" algn="l" defTabSz="889000">
            <a:lnSpc>
              <a:spcPct val="90000"/>
            </a:lnSpc>
            <a:spcBef>
              <a:spcPct val="0"/>
            </a:spcBef>
            <a:spcAft>
              <a:spcPct val="35000"/>
            </a:spcAft>
          </a:pPr>
          <a:r>
            <a:rPr lang="en-US" sz="2000" kern="1200" dirty="0" smtClean="0"/>
            <a:t>AAT</a:t>
          </a:r>
        </a:p>
        <a:p>
          <a:pPr lvl="0" algn="l" defTabSz="889000">
            <a:lnSpc>
              <a:spcPct val="90000"/>
            </a:lnSpc>
            <a:spcBef>
              <a:spcPct val="0"/>
            </a:spcBef>
            <a:spcAft>
              <a:spcPct val="35000"/>
            </a:spcAft>
          </a:pPr>
          <a:r>
            <a:rPr lang="en-US" sz="2000" kern="1200" dirty="0" smtClean="0"/>
            <a:t>TGN</a:t>
          </a:r>
        </a:p>
        <a:p>
          <a:pPr lvl="0" algn="l" defTabSz="889000">
            <a:lnSpc>
              <a:spcPct val="90000"/>
            </a:lnSpc>
            <a:spcBef>
              <a:spcPct val="0"/>
            </a:spcBef>
            <a:spcAft>
              <a:spcPct val="35000"/>
            </a:spcAft>
          </a:pPr>
          <a:endParaRPr lang="en-US" sz="2000" kern="1200" dirty="0"/>
        </a:p>
      </dsp:txBody>
      <dsp:txXfrm>
        <a:off x="2452389" y="0"/>
        <a:ext cx="1479098" cy="1854200"/>
      </dsp:txXfrm>
    </dsp:sp>
    <dsp:sp modelId="{3EB19548-72EB-D44F-8CD7-B4906A929AFD}">
      <dsp:nvSpPr>
        <dsp:cNvPr id="0" name=""/>
        <dsp:cNvSpPr/>
      </dsp:nvSpPr>
      <dsp:spPr>
        <a:xfrm>
          <a:off x="4110171" y="0"/>
          <a:ext cx="1985367" cy="1854200"/>
        </a:xfrm>
        <a:prstGeom prst="roundRect">
          <a:avLst>
            <a:gd name="adj" fmla="val 5000"/>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a:p>
      </dsp:txBody>
      <dsp:txXfrm rot="16200000">
        <a:off x="3548486" y="561685"/>
        <a:ext cx="1520444" cy="397073"/>
      </dsp:txXfrm>
    </dsp:sp>
    <dsp:sp modelId="{75EB0901-1B74-324C-A0B8-2D27375788E2}">
      <dsp:nvSpPr>
        <dsp:cNvPr id="0" name=""/>
        <dsp:cNvSpPr/>
      </dsp:nvSpPr>
      <dsp:spPr>
        <a:xfrm rot="5400000">
          <a:off x="3983920" y="1439837"/>
          <a:ext cx="272355" cy="297805"/>
        </a:xfrm>
        <a:prstGeom prst="flowChartExtra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0125F67-DFDF-174C-AAB8-D96C3E8589B3}">
      <dsp:nvSpPr>
        <dsp:cNvPr id="0" name=""/>
        <dsp:cNvSpPr/>
      </dsp:nvSpPr>
      <dsp:spPr>
        <a:xfrm>
          <a:off x="4507244" y="0"/>
          <a:ext cx="1479098" cy="185420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000" kern="1200" dirty="0" err="1" smtClean="0"/>
            <a:t>OpenCalais</a:t>
          </a:r>
          <a:endParaRPr lang="en-US" sz="2000" kern="1200" dirty="0" smtClean="0"/>
        </a:p>
        <a:p>
          <a:pPr lvl="0" algn="l" defTabSz="889000">
            <a:lnSpc>
              <a:spcPct val="90000"/>
            </a:lnSpc>
            <a:spcBef>
              <a:spcPct val="0"/>
            </a:spcBef>
            <a:spcAft>
              <a:spcPct val="35000"/>
            </a:spcAft>
          </a:pPr>
          <a:r>
            <a:rPr lang="en-US" sz="2000" kern="1200" dirty="0" err="1" smtClean="0"/>
            <a:t>Flickr</a:t>
          </a:r>
          <a:endParaRPr lang="en-US" sz="2000" kern="1200" dirty="0"/>
        </a:p>
      </dsp:txBody>
      <dsp:txXfrm>
        <a:off x="4507244" y="0"/>
        <a:ext cx="1479098" cy="18542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EA5179-C417-4146-84AA-E5338FA32E10}">
      <dsp:nvSpPr>
        <dsp:cNvPr id="0" name=""/>
        <dsp:cNvSpPr/>
      </dsp:nvSpPr>
      <dsp:spPr>
        <a:xfrm>
          <a:off x="0" y="1028875"/>
          <a:ext cx="6096000" cy="1079325"/>
        </a:xfrm>
        <a:prstGeom prst="roundRect">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en-US" sz="4500" kern="1200" dirty="0" smtClean="0"/>
            <a:t>Unity Game Engine</a:t>
          </a:r>
          <a:endParaRPr lang="en-US" sz="4500" kern="1200" dirty="0"/>
        </a:p>
      </dsp:txBody>
      <dsp:txXfrm>
        <a:off x="0" y="1028875"/>
        <a:ext cx="6096000" cy="1079325"/>
      </dsp:txXfrm>
    </dsp:sp>
    <dsp:sp modelId="{DA2751DF-EEA1-0A4A-9A98-CBA073DDE58A}">
      <dsp:nvSpPr>
        <dsp:cNvPr id="0" name=""/>
        <dsp:cNvSpPr/>
      </dsp:nvSpPr>
      <dsp:spPr>
        <a:xfrm>
          <a:off x="0" y="1286799"/>
          <a:ext cx="60960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57150" rIns="320040" bIns="57150" numCol="1" spcCol="1270" anchor="t" anchorCtr="0">
          <a:noAutofit/>
        </a:bodyPr>
        <a:lstStyle/>
        <a:p>
          <a:pPr marL="285750" lvl="1" indent="-285750" algn="l" defTabSz="1555750">
            <a:lnSpc>
              <a:spcPct val="90000"/>
            </a:lnSpc>
            <a:spcBef>
              <a:spcPct val="0"/>
            </a:spcBef>
            <a:spcAft>
              <a:spcPct val="20000"/>
            </a:spcAft>
            <a:buChar char="••"/>
          </a:pPr>
          <a:endParaRPr lang="en-US" sz="3500" kern="1200" dirty="0"/>
        </a:p>
      </dsp:txBody>
      <dsp:txXfrm>
        <a:off x="0" y="1286799"/>
        <a:ext cx="6096000" cy="745200"/>
      </dsp:txXfrm>
    </dsp:sp>
    <dsp:sp modelId="{040BA9BE-531C-C649-BB20-EA7BF2072128}">
      <dsp:nvSpPr>
        <dsp:cNvPr id="0" name=""/>
        <dsp:cNvSpPr/>
      </dsp:nvSpPr>
      <dsp:spPr>
        <a:xfrm>
          <a:off x="0" y="2184400"/>
          <a:ext cx="6096000" cy="1079325"/>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en-US" sz="4500" kern="1200" dirty="0" err="1" smtClean="0"/>
            <a:t>ClioPatria</a:t>
          </a:r>
          <a:r>
            <a:rPr lang="en-US" sz="4500" kern="1200" dirty="0" smtClean="0"/>
            <a:t> Server</a:t>
          </a:r>
          <a:endParaRPr lang="en-US" sz="4500" kern="1200" dirty="0"/>
        </a:p>
      </dsp:txBody>
      <dsp:txXfrm>
        <a:off x="0" y="2184400"/>
        <a:ext cx="6096000" cy="1079325"/>
      </dsp:txXfrm>
    </dsp:sp>
    <dsp:sp modelId="{40ECDE79-7BB9-1240-9D11-A687EC63AE64}">
      <dsp:nvSpPr>
        <dsp:cNvPr id="0" name=""/>
        <dsp:cNvSpPr/>
      </dsp:nvSpPr>
      <dsp:spPr>
        <a:xfrm>
          <a:off x="0" y="3111325"/>
          <a:ext cx="60960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57150" rIns="320040" bIns="57150" numCol="1" spcCol="1270" anchor="t" anchorCtr="0">
          <a:noAutofit/>
        </a:bodyPr>
        <a:lstStyle/>
        <a:p>
          <a:pPr marL="285750" lvl="1" indent="-285750" algn="l" defTabSz="1555750">
            <a:lnSpc>
              <a:spcPct val="90000"/>
            </a:lnSpc>
            <a:spcBef>
              <a:spcPct val="0"/>
            </a:spcBef>
            <a:spcAft>
              <a:spcPct val="20000"/>
            </a:spcAft>
            <a:buChar char="••"/>
          </a:pPr>
          <a:endParaRPr lang="en-US" sz="3500" kern="1200" dirty="0"/>
        </a:p>
      </dsp:txBody>
      <dsp:txXfrm>
        <a:off x="0" y="3111325"/>
        <a:ext cx="6096000" cy="745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475C7A-72DC-5E4D-A4C2-579716D21E33}" type="datetimeFigureOut">
              <a:rPr lang="en-US" smtClean="0"/>
              <a:t>7/5/10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6AA204-6B67-D44A-8491-4B339AEC8135}"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F0976-26CF-5A4F-B1D0-67B729D1ACCE}" type="datetimeFigureOut">
              <a:rPr lang="de-DE" smtClean="0"/>
              <a:pPr/>
              <a:t>7/5/10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3FC60A-1FF7-694B-8D8B-566DAA3277B6}" type="slidenum">
              <a:rPr lang="de-DE" smtClean="0"/>
              <a:pPr/>
              <a:t>‹#›</a:t>
            </a:fld>
            <a:endParaRPr lang="de-D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Jacopo Bassano, Adoration of the Magi, 1555</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17</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Paolo Veronese, Adoration of the magi, 1580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18</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Bernardo</a:t>
            </a:r>
            <a:r>
              <a:rPr lang="en-US" baseline="0" dirty="0" smtClean="0"/>
              <a:t> </a:t>
            </a:r>
            <a:r>
              <a:rPr lang="en-US" baseline="0" dirty="0" err="1" smtClean="0"/>
              <a:t>Cavallino</a:t>
            </a:r>
            <a:r>
              <a:rPr lang="en-US" baseline="0" dirty="0" smtClean="0"/>
              <a:t>, Adoration of the magi, 1640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19</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Corrado</a:t>
            </a:r>
            <a:r>
              <a:rPr lang="en-US" dirty="0" smtClean="0"/>
              <a:t> </a:t>
            </a:r>
            <a:r>
              <a:rPr lang="en-US" dirty="0" err="1" smtClean="0"/>
              <a:t>Giaquinto</a:t>
            </a:r>
            <a:r>
              <a:rPr lang="en-US" dirty="0" smtClean="0"/>
              <a:t>,</a:t>
            </a:r>
            <a:r>
              <a:rPr lang="en-US" baseline="0" dirty="0" smtClean="0"/>
              <a:t> Adoration of the magi, 1740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20</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Giotto, Adoration of the magi, 1304</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21</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Da</a:t>
            </a:r>
            <a:r>
              <a:rPr lang="en-US" dirty="0" smtClean="0"/>
              <a:t> Siena, Adoration of the magi, 1270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22</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Giotto, 1304</a:t>
            </a:r>
            <a:r>
              <a:rPr lang="en-US" baseline="0" dirty="0" smtClean="0"/>
              <a:t> – </a:t>
            </a:r>
            <a:r>
              <a:rPr lang="en-US" baseline="0" dirty="0" err="1" smtClean="0"/>
              <a:t>Fra</a:t>
            </a:r>
            <a:r>
              <a:rPr lang="en-US" baseline="0" dirty="0" smtClean="0"/>
              <a:t> Angelico, 1445 – </a:t>
            </a:r>
            <a:r>
              <a:rPr lang="en-US" baseline="0" dirty="0" err="1" smtClean="0"/>
              <a:t>Da</a:t>
            </a:r>
            <a:r>
              <a:rPr lang="en-US" baseline="0" dirty="0" smtClean="0"/>
              <a:t> Vinci, 1481</a:t>
            </a:r>
          </a:p>
          <a:p>
            <a:r>
              <a:rPr lang="en-US" baseline="0" dirty="0" err="1" smtClean="0"/>
              <a:t>Fra</a:t>
            </a:r>
            <a:r>
              <a:rPr lang="en-US" baseline="0" dirty="0" smtClean="0"/>
              <a:t> Angelico, 1433 – Mantegna, 1460 – Memling, 1470</a:t>
            </a:r>
          </a:p>
        </p:txBody>
      </p:sp>
      <p:sp>
        <p:nvSpPr>
          <p:cNvPr id="4" name="Slide Number Placeholder 3"/>
          <p:cNvSpPr>
            <a:spLocks noGrp="1"/>
          </p:cNvSpPr>
          <p:nvPr>
            <p:ph type="sldNum" sz="quarter" idx="10"/>
          </p:nvPr>
        </p:nvSpPr>
        <p:spPr/>
        <p:txBody>
          <a:bodyPr/>
          <a:lstStyle/>
          <a:p>
            <a:fld id="{DA3FC60A-1FF7-694B-8D8B-566DAA3277B6}" type="slidenum">
              <a:rPr lang="de-DE" smtClean="0"/>
              <a:pPr/>
              <a:t>23</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Breughel,</a:t>
            </a:r>
            <a:r>
              <a:rPr lang="en-US" baseline="0" dirty="0" smtClean="0"/>
              <a:t> Adoration of the magi, 1600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24</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Velazquez, Adoration of the magi,</a:t>
            </a:r>
            <a:r>
              <a:rPr lang="en-US" baseline="0" dirty="0" smtClean="0"/>
              <a:t> 1619</a:t>
            </a:r>
          </a:p>
          <a:p>
            <a:r>
              <a:rPr lang="en-US" baseline="0" dirty="0" smtClean="0"/>
              <a:t>Zurbaran, Adoration of the magi, 1639</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25</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FC60A-1FF7-694B-8D8B-566DAA3277B6}" type="slidenum">
              <a:rPr lang="de-DE" smtClean="0"/>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Antonio Canova,</a:t>
            </a:r>
            <a:r>
              <a:rPr lang="en-US" baseline="0" dirty="0" smtClean="0"/>
              <a:t> </a:t>
            </a:r>
            <a:r>
              <a:rPr lang="en-US" baseline="0" dirty="0" err="1" smtClean="0"/>
              <a:t>Theseus</a:t>
            </a:r>
            <a:r>
              <a:rPr lang="en-US" baseline="0" dirty="0" smtClean="0"/>
              <a:t>, 1805-1819</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Antonio Canova, Tomb of Archduchess Maria</a:t>
            </a:r>
            <a:r>
              <a:rPr lang="en-US" baseline="0" dirty="0" smtClean="0"/>
              <a:t> Christina, ca 1805</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FC60A-1FF7-694B-8D8B-566DAA3277B6}"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FC60A-1FF7-694B-8D8B-566DAA3277B6}"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3FC60A-1FF7-694B-8D8B-566DAA3277B6}"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Caravaggio,</a:t>
            </a:r>
            <a:r>
              <a:rPr lang="en-US" baseline="0" dirty="0" smtClean="0"/>
              <a:t> David with the head of Goliath, ca 1606</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Francken</a:t>
            </a:r>
            <a:r>
              <a:rPr lang="en-US" dirty="0" smtClean="0"/>
              <a:t>, Chamber of Art, 1620</a:t>
            </a:r>
            <a:endParaRPr lang="en-US" dirty="0"/>
          </a:p>
        </p:txBody>
      </p:sp>
      <p:sp>
        <p:nvSpPr>
          <p:cNvPr id="4" name="Slide Number Placeholder 3"/>
          <p:cNvSpPr>
            <a:spLocks noGrp="1"/>
          </p:cNvSpPr>
          <p:nvPr>
            <p:ph type="sldNum" sz="quarter" idx="10"/>
          </p:nvPr>
        </p:nvSpPr>
        <p:spPr/>
        <p:txBody>
          <a:bodyPr/>
          <a:lstStyle/>
          <a:p>
            <a:fld id="{DA3FC60A-1FF7-694B-8D8B-566DAA3277B6}" type="slidenum">
              <a:rPr lang="de-DE" smtClean="0"/>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rgbClr val="F1F1F1"/>
        </a:solidFill>
        <a:effectLst/>
      </p:bgPr>
    </p:bg>
    <p:spTree>
      <p:nvGrpSpPr>
        <p:cNvPr id="1" name=""/>
        <p:cNvGrpSpPr/>
        <p:nvPr/>
      </p:nvGrpSpPr>
      <p:grpSpPr>
        <a:xfrm>
          <a:off x="0" y="0"/>
          <a:ext cx="0" cy="0"/>
          <a:chOff x="0" y="0"/>
          <a:chExt cx="0" cy="0"/>
        </a:xfrm>
      </p:grpSpPr>
      <p:pic>
        <p:nvPicPr>
          <p:cNvPr id="4" name="Picture 28" descr="tu_logo_transparent"/>
          <p:cNvPicPr>
            <a:picLocks noChangeAspect="1" noChangeArrowheads="1"/>
          </p:cNvPicPr>
          <p:nvPr/>
        </p:nvPicPr>
        <p:blipFill>
          <a:blip r:embed="rId2"/>
          <a:srcRect/>
          <a:stretch>
            <a:fillRect/>
          </a:stretch>
        </p:blipFill>
        <p:spPr bwMode="auto">
          <a:xfrm>
            <a:off x="250825" y="5949950"/>
            <a:ext cx="719138" cy="719138"/>
          </a:xfrm>
          <a:prstGeom prst="rect">
            <a:avLst/>
          </a:prstGeom>
          <a:noFill/>
          <a:ln w="9525">
            <a:noFill/>
            <a:miter lim="800000"/>
            <a:headEnd/>
            <a:tailEnd/>
          </a:ln>
        </p:spPr>
      </p:pic>
      <p:pic>
        <p:nvPicPr>
          <p:cNvPr id="5" name="Picture 30" descr="fakultätslogo_transparent"/>
          <p:cNvPicPr>
            <a:picLocks noChangeAspect="1" noChangeArrowheads="1"/>
          </p:cNvPicPr>
          <p:nvPr/>
        </p:nvPicPr>
        <p:blipFill>
          <a:blip r:embed="rId3"/>
          <a:srcRect/>
          <a:stretch>
            <a:fillRect/>
          </a:stretch>
        </p:blipFill>
        <p:spPr bwMode="auto">
          <a:xfrm>
            <a:off x="1050925" y="5948363"/>
            <a:ext cx="712788" cy="720725"/>
          </a:xfrm>
          <a:prstGeom prst="rect">
            <a:avLst/>
          </a:prstGeom>
          <a:noFill/>
          <a:ln w="9525">
            <a:noFill/>
            <a:miter lim="800000"/>
            <a:headEnd/>
            <a:tailEnd/>
          </a:ln>
        </p:spPr>
      </p:pic>
      <p:sp>
        <p:nvSpPr>
          <p:cNvPr id="18465" name="Rectangle 33"/>
          <p:cNvSpPr>
            <a:spLocks noGrp="1" noChangeArrowheads="1"/>
          </p:cNvSpPr>
          <p:nvPr>
            <p:ph type="ctrTitle" sz="quarter"/>
          </p:nvPr>
        </p:nvSpPr>
        <p:spPr>
          <a:xfrm>
            <a:off x="684213" y="1042988"/>
            <a:ext cx="7772400" cy="1470025"/>
          </a:xfrm>
          <a:ln w="9525"/>
        </p:spPr>
        <p:txBody>
          <a:bodyPr/>
          <a:lstStyle>
            <a:lvl1pPr>
              <a:defRPr sz="3600">
                <a:effectLst>
                  <a:outerShdw blurRad="38100" dist="38100" dir="2700000" algn="tl">
                    <a:srgbClr val="DDDDDD"/>
                  </a:outerShdw>
                </a:effectLst>
              </a:defRPr>
            </a:lvl1pPr>
          </a:lstStyle>
          <a:p>
            <a:r>
              <a:rPr lang="de-DE" dirty="0" err="1"/>
              <a:t>Click</a:t>
            </a:r>
            <a:r>
              <a:rPr lang="de-DE" dirty="0"/>
              <a:t> to </a:t>
            </a:r>
            <a:r>
              <a:rPr lang="de-DE" dirty="0" err="1"/>
              <a:t>edit</a:t>
            </a:r>
            <a:r>
              <a:rPr lang="de-DE" dirty="0"/>
              <a:t> Master title style</a:t>
            </a:r>
          </a:p>
        </p:txBody>
      </p:sp>
      <p:sp>
        <p:nvSpPr>
          <p:cNvPr id="18466" name="Rectangle 34"/>
          <p:cNvSpPr>
            <a:spLocks noGrp="1" noChangeArrowheads="1"/>
          </p:cNvSpPr>
          <p:nvPr>
            <p:ph type="subTitle" sz="quarter" idx="1"/>
          </p:nvPr>
        </p:nvSpPr>
        <p:spPr>
          <a:xfrm>
            <a:off x="1435100" y="2514600"/>
            <a:ext cx="6269038" cy="627063"/>
          </a:xfrm>
        </p:spPr>
        <p:txBody>
          <a:bodyPr/>
          <a:lstStyle>
            <a:lvl1pPr marL="0" indent="0" algn="ctr">
              <a:buFont typeface="Wingdings" pitchFamily="-65" charset="2"/>
              <a:buNone/>
              <a:defRPr sz="1800">
                <a:effectLst>
                  <a:outerShdw blurRad="38100" dist="38100" dir="2700000" algn="tl">
                    <a:srgbClr val="DDDDDD"/>
                  </a:outerShdw>
                </a:effectLst>
              </a:defRPr>
            </a:lvl1pPr>
          </a:lstStyle>
          <a:p>
            <a:r>
              <a:rPr lang="de-DE"/>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33"/>
          <p:cNvSpPr>
            <a:spLocks noGrp="1" noChangeArrowheads="1"/>
          </p:cNvSpPr>
          <p:nvPr>
            <p:ph type="ftr" sz="quarter" idx="10"/>
          </p:nvPr>
        </p:nvSpPr>
        <p:spPr>
          <a:ln/>
        </p:spPr>
        <p:txBody>
          <a:bodyPr/>
          <a:lstStyle>
            <a:lvl1pPr>
              <a:defRPr/>
            </a:lvl1pPr>
          </a:lstStyle>
          <a:p>
            <a:pPr>
              <a:defRPr/>
            </a:pPr>
            <a:endParaRPr lang="de-DE"/>
          </a:p>
        </p:txBody>
      </p:sp>
      <p:sp>
        <p:nvSpPr>
          <p:cNvPr id="5" name="Rectangle 32"/>
          <p:cNvSpPr>
            <a:spLocks noGrp="1" noChangeArrowheads="1"/>
          </p:cNvSpPr>
          <p:nvPr>
            <p:ph type="sldNum" sz="quarter" idx="11"/>
          </p:nvPr>
        </p:nvSpPr>
        <p:spPr>
          <a:ln/>
        </p:spPr>
        <p:txBody>
          <a:bodyPr/>
          <a:lstStyle>
            <a:lvl1pPr>
              <a:defRPr/>
            </a:lvl1pPr>
          </a:lstStyle>
          <a:p>
            <a:pPr>
              <a:defRPr/>
            </a:pPr>
            <a:fld id="{2A41EEF2-01C5-8742-94AC-21CC5BBAF087}"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620713"/>
            <a:ext cx="2063750" cy="561657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31800" y="620713"/>
            <a:ext cx="6038850" cy="561657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33"/>
          <p:cNvSpPr>
            <a:spLocks noGrp="1" noChangeArrowheads="1"/>
          </p:cNvSpPr>
          <p:nvPr>
            <p:ph type="ftr" sz="quarter" idx="10"/>
          </p:nvPr>
        </p:nvSpPr>
        <p:spPr>
          <a:ln/>
        </p:spPr>
        <p:txBody>
          <a:bodyPr/>
          <a:lstStyle>
            <a:lvl1pPr>
              <a:defRPr/>
            </a:lvl1pPr>
          </a:lstStyle>
          <a:p>
            <a:pPr>
              <a:defRPr/>
            </a:pPr>
            <a:endParaRPr lang="de-DE"/>
          </a:p>
        </p:txBody>
      </p:sp>
      <p:sp>
        <p:nvSpPr>
          <p:cNvPr id="5" name="Rectangle 32"/>
          <p:cNvSpPr>
            <a:spLocks noGrp="1" noChangeArrowheads="1"/>
          </p:cNvSpPr>
          <p:nvPr>
            <p:ph type="sldNum" sz="quarter" idx="11"/>
          </p:nvPr>
        </p:nvSpPr>
        <p:spPr>
          <a:ln/>
        </p:spPr>
        <p:txBody>
          <a:bodyPr/>
          <a:lstStyle>
            <a:lvl1pPr>
              <a:defRPr/>
            </a:lvl1pPr>
          </a:lstStyle>
          <a:p>
            <a:pPr>
              <a:defRPr/>
            </a:pPr>
            <a:fld id="{A7485920-2B37-544B-AC37-99A540551BD0}"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33"/>
          <p:cNvSpPr>
            <a:spLocks noGrp="1" noChangeArrowheads="1"/>
          </p:cNvSpPr>
          <p:nvPr>
            <p:ph type="ftr" sz="quarter" idx="10"/>
          </p:nvPr>
        </p:nvSpPr>
        <p:spPr>
          <a:ln/>
        </p:spPr>
        <p:txBody>
          <a:bodyPr/>
          <a:lstStyle>
            <a:lvl1pPr>
              <a:defRPr/>
            </a:lvl1pPr>
          </a:lstStyle>
          <a:p>
            <a:pPr>
              <a:defRPr/>
            </a:pPr>
            <a:endParaRPr lang="de-DE"/>
          </a:p>
        </p:txBody>
      </p:sp>
      <p:sp>
        <p:nvSpPr>
          <p:cNvPr id="5" name="Rectangle 32"/>
          <p:cNvSpPr>
            <a:spLocks noGrp="1" noChangeArrowheads="1"/>
          </p:cNvSpPr>
          <p:nvPr>
            <p:ph type="sldNum" sz="quarter" idx="11"/>
          </p:nvPr>
        </p:nvSpPr>
        <p:spPr>
          <a:ln/>
        </p:spPr>
        <p:txBody>
          <a:bodyPr/>
          <a:lstStyle>
            <a:lvl1pPr>
              <a:defRPr/>
            </a:lvl1pPr>
          </a:lstStyle>
          <a:p>
            <a:pPr>
              <a:defRPr/>
            </a:pPr>
            <a:fld id="{DF4E1C26-BCB5-A64D-9243-9B4A5ACDC377}"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33"/>
          <p:cNvSpPr>
            <a:spLocks noGrp="1" noChangeArrowheads="1"/>
          </p:cNvSpPr>
          <p:nvPr>
            <p:ph type="ftr" sz="quarter" idx="10"/>
          </p:nvPr>
        </p:nvSpPr>
        <p:spPr>
          <a:ln/>
        </p:spPr>
        <p:txBody>
          <a:bodyPr/>
          <a:lstStyle>
            <a:lvl1pPr>
              <a:defRPr/>
            </a:lvl1pPr>
          </a:lstStyle>
          <a:p>
            <a:pPr>
              <a:defRPr/>
            </a:pPr>
            <a:endParaRPr lang="de-DE"/>
          </a:p>
        </p:txBody>
      </p:sp>
      <p:sp>
        <p:nvSpPr>
          <p:cNvPr id="5" name="Rectangle 32"/>
          <p:cNvSpPr>
            <a:spLocks noGrp="1" noChangeArrowheads="1"/>
          </p:cNvSpPr>
          <p:nvPr>
            <p:ph type="sldNum" sz="quarter" idx="11"/>
          </p:nvPr>
        </p:nvSpPr>
        <p:spPr>
          <a:ln/>
        </p:spPr>
        <p:txBody>
          <a:bodyPr/>
          <a:lstStyle>
            <a:lvl1pPr>
              <a:defRPr/>
            </a:lvl1pPr>
          </a:lstStyle>
          <a:p>
            <a:pPr>
              <a:defRPr/>
            </a:pPr>
            <a:fld id="{636635A7-5C86-8248-AC23-668B989BA86E}"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31800" y="1600200"/>
            <a:ext cx="40513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35500" y="1600200"/>
            <a:ext cx="405130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33"/>
          <p:cNvSpPr>
            <a:spLocks noGrp="1" noChangeArrowheads="1"/>
          </p:cNvSpPr>
          <p:nvPr>
            <p:ph type="ftr" sz="quarter" idx="10"/>
          </p:nvPr>
        </p:nvSpPr>
        <p:spPr>
          <a:ln/>
        </p:spPr>
        <p:txBody>
          <a:bodyPr/>
          <a:lstStyle>
            <a:lvl1pPr>
              <a:defRPr/>
            </a:lvl1pPr>
          </a:lstStyle>
          <a:p>
            <a:pPr>
              <a:defRPr/>
            </a:pPr>
            <a:endParaRPr lang="de-DE"/>
          </a:p>
        </p:txBody>
      </p:sp>
      <p:sp>
        <p:nvSpPr>
          <p:cNvPr id="6" name="Rectangle 32"/>
          <p:cNvSpPr>
            <a:spLocks noGrp="1" noChangeArrowheads="1"/>
          </p:cNvSpPr>
          <p:nvPr>
            <p:ph type="sldNum" sz="quarter" idx="11"/>
          </p:nvPr>
        </p:nvSpPr>
        <p:spPr>
          <a:ln/>
        </p:spPr>
        <p:txBody>
          <a:bodyPr/>
          <a:lstStyle>
            <a:lvl1pPr>
              <a:defRPr/>
            </a:lvl1pPr>
          </a:lstStyle>
          <a:p>
            <a:pPr>
              <a:defRPr/>
            </a:pPr>
            <a:fld id="{EBE5A16F-B862-2145-96D8-588B0C728189}"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33"/>
          <p:cNvSpPr>
            <a:spLocks noGrp="1" noChangeArrowheads="1"/>
          </p:cNvSpPr>
          <p:nvPr>
            <p:ph type="ftr" sz="quarter" idx="10"/>
          </p:nvPr>
        </p:nvSpPr>
        <p:spPr>
          <a:ln/>
        </p:spPr>
        <p:txBody>
          <a:bodyPr/>
          <a:lstStyle>
            <a:lvl1pPr>
              <a:defRPr/>
            </a:lvl1pPr>
          </a:lstStyle>
          <a:p>
            <a:pPr>
              <a:defRPr/>
            </a:pPr>
            <a:endParaRPr lang="de-DE"/>
          </a:p>
        </p:txBody>
      </p:sp>
      <p:sp>
        <p:nvSpPr>
          <p:cNvPr id="8" name="Rectangle 32"/>
          <p:cNvSpPr>
            <a:spLocks noGrp="1" noChangeArrowheads="1"/>
          </p:cNvSpPr>
          <p:nvPr>
            <p:ph type="sldNum" sz="quarter" idx="11"/>
          </p:nvPr>
        </p:nvSpPr>
        <p:spPr>
          <a:ln/>
        </p:spPr>
        <p:txBody>
          <a:bodyPr/>
          <a:lstStyle>
            <a:lvl1pPr>
              <a:defRPr/>
            </a:lvl1pPr>
          </a:lstStyle>
          <a:p>
            <a:pPr>
              <a:defRPr/>
            </a:pPr>
            <a:fld id="{F58203D8-E8B0-E843-9435-05749FDB08C6}"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33"/>
          <p:cNvSpPr>
            <a:spLocks noGrp="1" noChangeArrowheads="1"/>
          </p:cNvSpPr>
          <p:nvPr>
            <p:ph type="ftr" sz="quarter" idx="10"/>
          </p:nvPr>
        </p:nvSpPr>
        <p:spPr>
          <a:ln/>
        </p:spPr>
        <p:txBody>
          <a:bodyPr/>
          <a:lstStyle>
            <a:lvl1pPr>
              <a:defRPr/>
            </a:lvl1pPr>
          </a:lstStyle>
          <a:p>
            <a:pPr>
              <a:defRPr/>
            </a:pPr>
            <a:endParaRPr lang="de-DE"/>
          </a:p>
        </p:txBody>
      </p:sp>
      <p:sp>
        <p:nvSpPr>
          <p:cNvPr id="4" name="Rectangle 32"/>
          <p:cNvSpPr>
            <a:spLocks noGrp="1" noChangeArrowheads="1"/>
          </p:cNvSpPr>
          <p:nvPr>
            <p:ph type="sldNum" sz="quarter" idx="11"/>
          </p:nvPr>
        </p:nvSpPr>
        <p:spPr>
          <a:ln/>
        </p:spPr>
        <p:txBody>
          <a:bodyPr/>
          <a:lstStyle>
            <a:lvl1pPr>
              <a:defRPr/>
            </a:lvl1pPr>
          </a:lstStyle>
          <a:p>
            <a:pPr>
              <a:defRPr/>
            </a:pPr>
            <a:fld id="{66CCB3A9-8D5F-9041-BCD5-6C373AC4A738}"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ftr" sz="quarter" idx="10"/>
          </p:nvPr>
        </p:nvSpPr>
        <p:spPr>
          <a:ln/>
        </p:spPr>
        <p:txBody>
          <a:bodyPr/>
          <a:lstStyle>
            <a:lvl1pPr>
              <a:defRPr/>
            </a:lvl1pPr>
          </a:lstStyle>
          <a:p>
            <a:pPr>
              <a:defRPr/>
            </a:pPr>
            <a:endParaRPr lang="de-DE"/>
          </a:p>
        </p:txBody>
      </p:sp>
      <p:sp>
        <p:nvSpPr>
          <p:cNvPr id="3" name="Rectangle 32"/>
          <p:cNvSpPr>
            <a:spLocks noGrp="1" noChangeArrowheads="1"/>
          </p:cNvSpPr>
          <p:nvPr>
            <p:ph type="sldNum" sz="quarter" idx="11"/>
          </p:nvPr>
        </p:nvSpPr>
        <p:spPr>
          <a:ln/>
        </p:spPr>
        <p:txBody>
          <a:bodyPr/>
          <a:lstStyle>
            <a:lvl1pPr>
              <a:defRPr/>
            </a:lvl1pPr>
          </a:lstStyle>
          <a:p>
            <a:pPr>
              <a:defRPr/>
            </a:pPr>
            <a:fld id="{50AC52B7-9E7C-AD4A-9BAF-E44167CADC57}"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endParaRPr lang="de-DE"/>
          </a:p>
        </p:txBody>
      </p:sp>
      <p:sp>
        <p:nvSpPr>
          <p:cNvPr id="6" name="Rectangle 32"/>
          <p:cNvSpPr>
            <a:spLocks noGrp="1" noChangeArrowheads="1"/>
          </p:cNvSpPr>
          <p:nvPr>
            <p:ph type="sldNum" sz="quarter" idx="11"/>
          </p:nvPr>
        </p:nvSpPr>
        <p:spPr>
          <a:ln/>
        </p:spPr>
        <p:txBody>
          <a:bodyPr/>
          <a:lstStyle>
            <a:lvl1pPr>
              <a:defRPr/>
            </a:lvl1pPr>
          </a:lstStyle>
          <a:p>
            <a:pPr>
              <a:defRPr/>
            </a:pPr>
            <a:fld id="{9755F9E9-90F0-F942-95AB-5360478166F3}"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endParaRPr lang="de-DE"/>
          </a:p>
        </p:txBody>
      </p:sp>
      <p:sp>
        <p:nvSpPr>
          <p:cNvPr id="6" name="Rectangle 32"/>
          <p:cNvSpPr>
            <a:spLocks noGrp="1" noChangeArrowheads="1"/>
          </p:cNvSpPr>
          <p:nvPr>
            <p:ph type="sldNum" sz="quarter" idx="11"/>
          </p:nvPr>
        </p:nvSpPr>
        <p:spPr>
          <a:ln/>
        </p:spPr>
        <p:txBody>
          <a:bodyPr/>
          <a:lstStyle>
            <a:lvl1pPr>
              <a:defRPr/>
            </a:lvl1pPr>
          </a:lstStyle>
          <a:p>
            <a:pPr>
              <a:defRPr/>
            </a:pPr>
            <a:fld id="{13614C5F-19C6-954A-9C09-97119C408147}"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620713"/>
            <a:ext cx="8255000" cy="857250"/>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de-DE"/>
              <a:t>Click to edit Master title style</a:t>
            </a:r>
          </a:p>
        </p:txBody>
      </p:sp>
      <p:sp>
        <p:nvSpPr>
          <p:cNvPr id="1027" name="Rectangle 3"/>
          <p:cNvSpPr>
            <a:spLocks noGrp="1" noChangeArrowheads="1"/>
          </p:cNvSpPr>
          <p:nvPr>
            <p:ph type="body" idx="1"/>
          </p:nvPr>
        </p:nvSpPr>
        <p:spPr bwMode="auto">
          <a:xfrm>
            <a:off x="431800" y="1600200"/>
            <a:ext cx="8255000" cy="4637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1057" name="Rectangle 33"/>
          <p:cNvSpPr>
            <a:spLocks noGrp="1" noChangeArrowheads="1"/>
          </p:cNvSpPr>
          <p:nvPr>
            <p:ph type="ftr" sz="quarter" idx="3"/>
          </p:nvPr>
        </p:nvSpPr>
        <p:spPr bwMode="auto">
          <a:xfrm>
            <a:off x="5795963" y="115888"/>
            <a:ext cx="2895600" cy="360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b="1">
                <a:solidFill>
                  <a:srgbClr val="343637"/>
                </a:solidFill>
                <a:latin typeface="+mn-lt"/>
              </a:defRPr>
            </a:lvl1pPr>
          </a:lstStyle>
          <a:p>
            <a:pPr>
              <a:defRPr/>
            </a:pPr>
            <a:endParaRPr lang="de-DE"/>
          </a:p>
        </p:txBody>
      </p:sp>
      <p:sp>
        <p:nvSpPr>
          <p:cNvPr id="1056" name="Rectangle 32"/>
          <p:cNvSpPr>
            <a:spLocks noGrp="1" noChangeArrowheads="1"/>
          </p:cNvSpPr>
          <p:nvPr>
            <p:ph type="sldNum" sz="quarter" idx="4"/>
          </p:nvPr>
        </p:nvSpPr>
        <p:spPr bwMode="auto">
          <a:xfrm>
            <a:off x="8027988" y="6453188"/>
            <a:ext cx="585787" cy="360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1">
                <a:solidFill>
                  <a:srgbClr val="343637"/>
                </a:solidFill>
                <a:latin typeface="+mn-lt"/>
              </a:defRPr>
            </a:lvl1pPr>
          </a:lstStyle>
          <a:p>
            <a:pPr>
              <a:defRPr/>
            </a:pPr>
            <a:fld id="{B8A5BBE2-CF7A-A94A-852C-1C2595B90D47}" type="slidenum">
              <a:rPr lang="de-DE"/>
              <a:pPr>
                <a:defRPr/>
              </a:pPr>
              <a:t>‹#›</a:t>
            </a:fld>
            <a:endParaRPr lang="de-DE"/>
          </a:p>
        </p:txBody>
      </p:sp>
      <p:pic>
        <p:nvPicPr>
          <p:cNvPr id="1030" name="Picture 38" descr="folientemplate7 Kopie"/>
          <p:cNvPicPr>
            <a:picLocks noChangeAspect="1" noChangeArrowheads="1"/>
          </p:cNvPicPr>
          <p:nvPr/>
        </p:nvPicPr>
        <p:blipFill>
          <a:blip r:embed="rId13"/>
          <a:srcRect/>
          <a:stretch>
            <a:fillRect/>
          </a:stretch>
        </p:blipFill>
        <p:spPr bwMode="auto">
          <a:xfrm>
            <a:off x="0" y="6397625"/>
            <a:ext cx="9144000" cy="487363"/>
          </a:xfrm>
          <a:prstGeom prst="rect">
            <a:avLst/>
          </a:prstGeom>
          <a:noFill/>
          <a:ln w="9525">
            <a:noFill/>
            <a:miter lim="800000"/>
            <a:headEnd/>
            <a:tailEnd/>
          </a:ln>
        </p:spPr>
      </p:pic>
      <p:pic>
        <p:nvPicPr>
          <p:cNvPr id="7" name="Bild 6"/>
          <p:cNvPicPr>
            <a:picLocks noChangeAspect="1"/>
          </p:cNvPicPr>
          <p:nvPr/>
        </p:nvPicPr>
        <p:blipFill>
          <a:blip r:embed="rId14"/>
          <a:stretch>
            <a:fillRect/>
          </a:stretch>
        </p:blipFill>
        <p:spPr>
          <a:xfrm>
            <a:off x="8613774" y="6372035"/>
            <a:ext cx="530225" cy="51348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200" b="1">
          <a:solidFill>
            <a:srgbClr val="881427"/>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881427"/>
          </a:solidFill>
          <a:latin typeface="Verdana" pitchFamily="-65" charset="0"/>
          <a:ea typeface="ＭＳ Ｐゴシック" charset="-128"/>
          <a:cs typeface="ＭＳ Ｐゴシック" charset="-128"/>
        </a:defRPr>
      </a:lvl2pPr>
      <a:lvl3pPr algn="ctr" rtl="0" eaLnBrk="0" fontAlgn="base" hangingPunct="0">
        <a:spcBef>
          <a:spcPct val="0"/>
        </a:spcBef>
        <a:spcAft>
          <a:spcPct val="0"/>
        </a:spcAft>
        <a:defRPr sz="3200" b="1">
          <a:solidFill>
            <a:srgbClr val="881427"/>
          </a:solidFill>
          <a:latin typeface="Verdana" pitchFamily="-65" charset="0"/>
          <a:ea typeface="ＭＳ Ｐゴシック" charset="-128"/>
          <a:cs typeface="ＭＳ Ｐゴシック" charset="-128"/>
        </a:defRPr>
      </a:lvl3pPr>
      <a:lvl4pPr algn="ctr" rtl="0" eaLnBrk="0" fontAlgn="base" hangingPunct="0">
        <a:spcBef>
          <a:spcPct val="0"/>
        </a:spcBef>
        <a:spcAft>
          <a:spcPct val="0"/>
        </a:spcAft>
        <a:defRPr sz="3200" b="1">
          <a:solidFill>
            <a:srgbClr val="881427"/>
          </a:solidFill>
          <a:latin typeface="Verdana" pitchFamily="-65" charset="0"/>
          <a:ea typeface="ＭＳ Ｐゴシック" charset="-128"/>
          <a:cs typeface="ＭＳ Ｐゴシック" charset="-128"/>
        </a:defRPr>
      </a:lvl4pPr>
      <a:lvl5pPr algn="ctr" rtl="0" eaLnBrk="0" fontAlgn="base" hangingPunct="0">
        <a:spcBef>
          <a:spcPct val="0"/>
        </a:spcBef>
        <a:spcAft>
          <a:spcPct val="0"/>
        </a:spcAft>
        <a:defRPr sz="3200" b="1">
          <a:solidFill>
            <a:srgbClr val="881427"/>
          </a:solidFill>
          <a:latin typeface="Verdana" pitchFamily="-65" charset="0"/>
          <a:ea typeface="ＭＳ Ｐゴシック" charset="-128"/>
          <a:cs typeface="ＭＳ Ｐゴシック" charset="-128"/>
        </a:defRPr>
      </a:lvl5pPr>
      <a:lvl6pPr marL="457200" algn="ctr" rtl="0" fontAlgn="base">
        <a:spcBef>
          <a:spcPct val="0"/>
        </a:spcBef>
        <a:spcAft>
          <a:spcPct val="0"/>
        </a:spcAft>
        <a:defRPr sz="3200" b="1">
          <a:solidFill>
            <a:srgbClr val="881427"/>
          </a:solidFill>
          <a:latin typeface="Verdana" pitchFamily="-65" charset="0"/>
        </a:defRPr>
      </a:lvl6pPr>
      <a:lvl7pPr marL="914400" algn="ctr" rtl="0" fontAlgn="base">
        <a:spcBef>
          <a:spcPct val="0"/>
        </a:spcBef>
        <a:spcAft>
          <a:spcPct val="0"/>
        </a:spcAft>
        <a:defRPr sz="3200" b="1">
          <a:solidFill>
            <a:srgbClr val="881427"/>
          </a:solidFill>
          <a:latin typeface="Verdana" pitchFamily="-65" charset="0"/>
        </a:defRPr>
      </a:lvl7pPr>
      <a:lvl8pPr marL="1371600" algn="ctr" rtl="0" fontAlgn="base">
        <a:spcBef>
          <a:spcPct val="0"/>
        </a:spcBef>
        <a:spcAft>
          <a:spcPct val="0"/>
        </a:spcAft>
        <a:defRPr sz="3200" b="1">
          <a:solidFill>
            <a:srgbClr val="881427"/>
          </a:solidFill>
          <a:latin typeface="Verdana" pitchFamily="-65" charset="0"/>
        </a:defRPr>
      </a:lvl8pPr>
      <a:lvl9pPr marL="1828800" algn="ctr" rtl="0" fontAlgn="base">
        <a:spcBef>
          <a:spcPct val="0"/>
        </a:spcBef>
        <a:spcAft>
          <a:spcPct val="0"/>
        </a:spcAft>
        <a:defRPr sz="3200" b="1">
          <a:solidFill>
            <a:srgbClr val="881427"/>
          </a:solidFill>
          <a:latin typeface="Verdana" pitchFamily="-65" charset="0"/>
        </a:defRPr>
      </a:lvl9pPr>
    </p:titleStyle>
    <p:bodyStyle>
      <a:lvl1pPr marL="342900" indent="-342900" algn="l" rtl="0" eaLnBrk="0" fontAlgn="base" hangingPunct="0">
        <a:spcBef>
          <a:spcPct val="20000"/>
        </a:spcBef>
        <a:spcAft>
          <a:spcPct val="0"/>
        </a:spcAft>
        <a:buClr>
          <a:srgbClr val="881427"/>
        </a:buClr>
        <a:buSzPct val="80000"/>
        <a:buFont typeface="Wingdings" charset="2"/>
        <a:buChar char="n"/>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343637"/>
        </a:buClr>
        <a:buSzPct val="80000"/>
        <a:buFont typeface="Wingdings" charset="2"/>
        <a:buChar char="l"/>
        <a:defRPr>
          <a:solidFill>
            <a:srgbClr val="343637"/>
          </a:solidFill>
          <a:latin typeface="+mn-lt"/>
          <a:ea typeface="ＭＳ Ｐゴシック" pitchFamily="-65" charset="-128"/>
        </a:defRPr>
      </a:lvl2pPr>
      <a:lvl3pPr marL="1143000" indent="-228600" algn="l" rtl="0" eaLnBrk="0" fontAlgn="base" hangingPunct="0">
        <a:spcBef>
          <a:spcPct val="20000"/>
        </a:spcBef>
        <a:spcAft>
          <a:spcPct val="0"/>
        </a:spcAft>
        <a:buClr>
          <a:srgbClr val="343637"/>
        </a:buClr>
        <a:buSzPct val="70000"/>
        <a:buFont typeface="Wingdings" charset="2"/>
        <a:buChar char="¡"/>
        <a:defRPr sz="1600">
          <a:solidFill>
            <a:srgbClr val="343637"/>
          </a:solidFill>
          <a:latin typeface="+mn-lt"/>
          <a:ea typeface="ＭＳ Ｐゴシック" pitchFamily="-65" charset="-128"/>
        </a:defRPr>
      </a:lvl3pPr>
      <a:lvl4pPr marL="1600200" indent="-228600" algn="l" rtl="0" eaLnBrk="0" fontAlgn="base" hangingPunct="0">
        <a:spcBef>
          <a:spcPct val="20000"/>
        </a:spcBef>
        <a:spcAft>
          <a:spcPct val="0"/>
        </a:spcAft>
        <a:buFont typeface="Verdana" charset="0"/>
        <a:buChar char="»"/>
        <a:defRPr sz="1400">
          <a:solidFill>
            <a:srgbClr val="343637"/>
          </a:solidFill>
          <a:latin typeface="+mn-lt"/>
          <a:ea typeface="ＭＳ Ｐゴシック" pitchFamily="-65" charset="-128"/>
        </a:defRPr>
      </a:lvl4pPr>
      <a:lvl5pPr marL="2057400" indent="-228600" algn="l" rtl="0" eaLnBrk="0" fontAlgn="base" hangingPunct="0">
        <a:spcBef>
          <a:spcPct val="20000"/>
        </a:spcBef>
        <a:spcAft>
          <a:spcPct val="0"/>
        </a:spcAft>
        <a:buChar char="»"/>
        <a:defRPr sz="1400">
          <a:solidFill>
            <a:schemeClr val="tx1"/>
          </a:solidFill>
          <a:latin typeface="Arial" pitchFamily="-65" charset="0"/>
          <a:ea typeface="ＭＳ Ｐゴシック" pitchFamily="-65" charset="-128"/>
        </a:defRPr>
      </a:lvl5pPr>
      <a:lvl6pPr marL="2514600" indent="-228600" algn="l" rtl="0" fontAlgn="base">
        <a:spcBef>
          <a:spcPct val="20000"/>
        </a:spcBef>
        <a:spcAft>
          <a:spcPct val="0"/>
        </a:spcAft>
        <a:buChar char="»"/>
        <a:defRPr sz="1400">
          <a:solidFill>
            <a:schemeClr val="tx1"/>
          </a:solidFill>
          <a:latin typeface="Arial" pitchFamily="-65" charset="0"/>
          <a:ea typeface="ＭＳ Ｐゴシック" pitchFamily="-65" charset="-128"/>
        </a:defRPr>
      </a:lvl6pPr>
      <a:lvl7pPr marL="2971800" indent="-228600" algn="l" rtl="0" fontAlgn="base">
        <a:spcBef>
          <a:spcPct val="20000"/>
        </a:spcBef>
        <a:spcAft>
          <a:spcPct val="0"/>
        </a:spcAft>
        <a:buChar char="»"/>
        <a:defRPr sz="1400">
          <a:solidFill>
            <a:schemeClr val="tx1"/>
          </a:solidFill>
          <a:latin typeface="Arial" pitchFamily="-65" charset="0"/>
          <a:ea typeface="ＭＳ Ｐゴシック" pitchFamily="-65" charset="-128"/>
        </a:defRPr>
      </a:lvl7pPr>
      <a:lvl8pPr marL="3429000" indent="-228600" algn="l" rtl="0" fontAlgn="base">
        <a:spcBef>
          <a:spcPct val="20000"/>
        </a:spcBef>
        <a:spcAft>
          <a:spcPct val="0"/>
        </a:spcAft>
        <a:buChar char="»"/>
        <a:defRPr sz="1400">
          <a:solidFill>
            <a:schemeClr val="tx1"/>
          </a:solidFill>
          <a:latin typeface="Arial" pitchFamily="-65" charset="0"/>
          <a:ea typeface="ＭＳ Ｐゴシック" pitchFamily="-65" charset="-128"/>
        </a:defRPr>
      </a:lvl8pPr>
      <a:lvl9pPr marL="3886200" indent="-228600" algn="l" rtl="0" fontAlgn="base">
        <a:spcBef>
          <a:spcPct val="20000"/>
        </a:spcBef>
        <a:spcAft>
          <a:spcPct val="0"/>
        </a:spcAft>
        <a:buChar char="»"/>
        <a:defRPr sz="1400">
          <a:solidFill>
            <a:schemeClr val="tx1"/>
          </a:solidFill>
          <a:latin typeface="Arial" pitchFamily="-65" charset="0"/>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jpeg"/><Relationship Id="rId5" Type="http://schemas.openxmlformats.org/officeDocument/2006/relationships/image" Target="../media/image24.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sz="quarter"/>
          </p:nvPr>
        </p:nvSpPr>
        <p:spPr>
          <a:solidFill>
            <a:schemeClr val="bg1"/>
          </a:solidFill>
          <a:ln>
            <a:solidFill>
              <a:schemeClr val="bg1"/>
            </a:solidFill>
          </a:ln>
          <a:effectLst>
            <a:softEdge rad="508000"/>
          </a:effectLst>
        </p:spPr>
        <p:txBody>
          <a:bodyPr/>
          <a:lstStyle/>
          <a:p>
            <a:pPr>
              <a:defRPr/>
            </a:pPr>
            <a:r>
              <a:rPr lang="en-US" dirty="0" smtClean="0"/>
              <a:t>Stimulating Cultural Awareness in Collaborative Virtual Environments</a:t>
            </a:r>
            <a:endParaRPr lang="de-DE" dirty="0"/>
          </a:p>
        </p:txBody>
      </p:sp>
      <p:sp>
        <p:nvSpPr>
          <p:cNvPr id="10" name="Text Box 7"/>
          <p:cNvSpPr txBox="1">
            <a:spLocks noChangeArrowheads="1"/>
          </p:cNvSpPr>
          <p:nvPr/>
        </p:nvSpPr>
        <p:spPr bwMode="auto">
          <a:xfrm>
            <a:off x="0" y="3359150"/>
            <a:ext cx="8494713" cy="1250950"/>
          </a:xfrm>
          <a:prstGeom prst="rect">
            <a:avLst/>
          </a:prstGeom>
          <a:noFill/>
          <a:ln w="9525">
            <a:noFill/>
            <a:miter lim="800000"/>
            <a:headEnd/>
            <a:tailEnd/>
          </a:ln>
          <a:effectLst/>
        </p:spPr>
        <p:txBody>
          <a:bodyPr>
            <a:prstTxWarp prst="textNoShape">
              <a:avLst/>
            </a:prstTxWarp>
            <a:spAutoFit/>
          </a:bodyPr>
          <a:lstStyle/>
          <a:p>
            <a:pPr algn="r"/>
            <a:r>
              <a:rPr lang="en-US" sz="2000" dirty="0" smtClean="0">
                <a:solidFill>
                  <a:srgbClr val="343637"/>
                </a:solidFill>
                <a:effectLst>
                  <a:outerShdw blurRad="38100" dist="38100" dir="2700000" algn="tl">
                    <a:srgbClr val="DDDDDD"/>
                  </a:outerShdw>
                </a:effectLst>
                <a:latin typeface="Verdana" charset="0"/>
              </a:rPr>
              <a:t>Dieter Merkl</a:t>
            </a:r>
          </a:p>
          <a:p>
            <a:pPr algn="r"/>
            <a:r>
              <a:rPr lang="de-AT" sz="1200" dirty="0" smtClean="0">
                <a:solidFill>
                  <a:srgbClr val="343637"/>
                </a:solidFill>
                <a:effectLst>
                  <a:outerShdw blurRad="38100" dist="38100" dir="2700000" algn="tl">
                    <a:srgbClr val="DDDDDD"/>
                  </a:outerShdw>
                </a:effectLst>
                <a:latin typeface="Verdana" charset="0"/>
              </a:rPr>
              <a:t>dieter.merkl</a:t>
            </a:r>
            <a:r>
              <a:rPr lang="en-US" sz="1200" dirty="0" smtClean="0">
                <a:solidFill>
                  <a:srgbClr val="343637"/>
                </a:solidFill>
                <a:effectLst>
                  <a:outerShdw blurRad="38100" dist="38100" dir="2700000" algn="tl">
                    <a:srgbClr val="DDDDDD"/>
                  </a:outerShdw>
                </a:effectLst>
                <a:latin typeface="Verdana" charset="0"/>
              </a:rPr>
              <a:t>@</a:t>
            </a:r>
            <a:r>
              <a:rPr lang="en-US" sz="1200" dirty="0" err="1">
                <a:solidFill>
                  <a:srgbClr val="343637"/>
                </a:solidFill>
                <a:effectLst>
                  <a:outerShdw blurRad="38100" dist="38100" dir="2700000" algn="tl">
                    <a:srgbClr val="DDDDDD"/>
                  </a:outerShdw>
                </a:effectLst>
                <a:latin typeface="Verdana" charset="0"/>
              </a:rPr>
              <a:t>ec.tuwien.ac.at</a:t>
            </a:r>
            <a:endParaRPr lang="en-US" sz="1200" dirty="0">
              <a:solidFill>
                <a:srgbClr val="343637"/>
              </a:solidFill>
              <a:effectLst>
                <a:outerShdw blurRad="38100" dist="38100" dir="2700000" algn="tl">
                  <a:srgbClr val="DDDDDD"/>
                </a:outerShdw>
              </a:effectLst>
              <a:latin typeface="Verdana" charset="0"/>
            </a:endParaRPr>
          </a:p>
          <a:p>
            <a:pPr algn="r"/>
            <a:endParaRPr lang="en-US" sz="1200" dirty="0">
              <a:solidFill>
                <a:srgbClr val="343637"/>
              </a:solidFill>
              <a:effectLst>
                <a:outerShdw blurRad="38100" dist="38100" dir="2700000" algn="tl">
                  <a:srgbClr val="DDDDDD"/>
                </a:outerShdw>
              </a:effectLst>
              <a:latin typeface="Verdana" charset="0"/>
            </a:endParaRPr>
          </a:p>
          <a:p>
            <a:pPr algn="r"/>
            <a:r>
              <a:rPr lang="en-US" sz="1600" dirty="0">
                <a:solidFill>
                  <a:srgbClr val="343637"/>
                </a:solidFill>
                <a:effectLst>
                  <a:outerShdw blurRad="38100" dist="38100" dir="2700000" algn="tl">
                    <a:srgbClr val="DDDDDD"/>
                  </a:outerShdw>
                </a:effectLst>
                <a:latin typeface="Verdana" charset="0"/>
              </a:rPr>
              <a:t>Electronic Commerce Group</a:t>
            </a:r>
            <a:br>
              <a:rPr lang="en-US" sz="1600" dirty="0">
                <a:solidFill>
                  <a:srgbClr val="343637"/>
                </a:solidFill>
                <a:effectLst>
                  <a:outerShdw blurRad="38100" dist="38100" dir="2700000" algn="tl">
                    <a:srgbClr val="DDDDDD"/>
                  </a:outerShdw>
                </a:effectLst>
                <a:latin typeface="Verdana" charset="0"/>
              </a:rPr>
            </a:br>
            <a:r>
              <a:rPr lang="en-US" sz="1600" dirty="0" smtClean="0">
                <a:solidFill>
                  <a:srgbClr val="343637"/>
                </a:solidFill>
                <a:effectLst>
                  <a:outerShdw blurRad="38100" dist="38100" dir="2700000" algn="tl">
                    <a:srgbClr val="DDDDDD"/>
                  </a:outerShdw>
                </a:effectLst>
                <a:latin typeface="Verdana" charset="0"/>
              </a:rPr>
              <a:t>VŠEM </a:t>
            </a:r>
            <a:r>
              <a:rPr lang="en-US" sz="1600" dirty="0">
                <a:solidFill>
                  <a:srgbClr val="343637"/>
                </a:solidFill>
                <a:effectLst>
                  <a:outerShdw blurRad="38100" dist="38100" dir="2700000" algn="tl">
                    <a:srgbClr val="DDDDDD"/>
                  </a:outerShdw>
                </a:effectLst>
                <a:latin typeface="Verdana" charset="0"/>
              </a:rPr>
              <a:t>– The Virtual 3D Social Experience Museum</a:t>
            </a:r>
            <a:endParaRPr lang="de-AT" sz="1600" dirty="0">
              <a:solidFill>
                <a:srgbClr val="343637"/>
              </a:solidFill>
              <a:effectLst>
                <a:outerShdw blurRad="38100" dist="38100" dir="2700000" algn="tl">
                  <a:srgbClr val="DDDDDD"/>
                </a:outerShdw>
              </a:effectLst>
              <a:latin typeface="Verdana" charset="0"/>
            </a:endParaRPr>
          </a:p>
        </p:txBody>
      </p:sp>
      <p:sp>
        <p:nvSpPr>
          <p:cNvPr id="11" name="Text Box 8"/>
          <p:cNvSpPr txBox="1">
            <a:spLocks noChangeArrowheads="1"/>
          </p:cNvSpPr>
          <p:nvPr/>
        </p:nvSpPr>
        <p:spPr bwMode="auto">
          <a:xfrm>
            <a:off x="3397250" y="4708525"/>
            <a:ext cx="5097463" cy="1015663"/>
          </a:xfrm>
          <a:prstGeom prst="rect">
            <a:avLst/>
          </a:prstGeom>
          <a:noFill/>
          <a:ln w="9525">
            <a:noFill/>
            <a:miter lim="800000"/>
            <a:headEnd/>
            <a:tailEnd/>
          </a:ln>
          <a:effectLst/>
        </p:spPr>
        <p:txBody>
          <a:bodyPr>
            <a:prstTxWarp prst="textNoShape">
              <a:avLst/>
            </a:prstTxWarp>
            <a:spAutoFit/>
          </a:bodyPr>
          <a:lstStyle/>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Institute of Software Technology and Interactive Systems</a:t>
            </a:r>
          </a:p>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Vienna University of Technology</a:t>
            </a:r>
          </a:p>
          <a:p>
            <a:pPr algn="r" fontAlgn="auto">
              <a:spcBef>
                <a:spcPts val="0"/>
              </a:spcBef>
              <a:spcAft>
                <a:spcPts val="0"/>
              </a:spcAft>
              <a:defRPr/>
            </a:pPr>
            <a:r>
              <a:rPr lang="en-US" sz="1200" dirty="0" err="1">
                <a:effectLst>
                  <a:outerShdw blurRad="38100" dist="38100" dir="2700000" algn="tl">
                    <a:srgbClr val="DDDDDD"/>
                  </a:outerShdw>
                </a:effectLst>
                <a:latin typeface="Verdana" pitchFamily="-65" charset="0"/>
                <a:ea typeface="+mn-ea"/>
                <a:cs typeface="+mn-cs"/>
              </a:rPr>
              <a:t>Favoritenstrasse</a:t>
            </a:r>
            <a:r>
              <a:rPr lang="en-US" sz="1200" dirty="0">
                <a:effectLst>
                  <a:outerShdw blurRad="38100" dist="38100" dir="2700000" algn="tl">
                    <a:srgbClr val="DDDDDD"/>
                  </a:outerShdw>
                </a:effectLst>
                <a:latin typeface="Verdana" pitchFamily="-65" charset="0"/>
                <a:ea typeface="+mn-ea"/>
                <a:cs typeface="+mn-cs"/>
              </a:rPr>
              <a:t> 9-11/</a:t>
            </a:r>
            <a:r>
              <a:rPr lang="en-US" sz="1200" dirty="0" smtClean="0">
                <a:effectLst>
                  <a:outerShdw blurRad="38100" dist="38100" dir="2700000" algn="tl">
                    <a:srgbClr val="DDDDDD"/>
                  </a:outerShdw>
                </a:effectLst>
                <a:latin typeface="Verdana" pitchFamily="-65" charset="0"/>
                <a:ea typeface="+mn-ea"/>
                <a:cs typeface="+mn-cs"/>
              </a:rPr>
              <a:t>188 </a:t>
            </a:r>
            <a:r>
              <a:rPr lang="en-US" sz="1200" dirty="0">
                <a:effectLst>
                  <a:outerShdw blurRad="38100" dist="38100" dir="2700000" algn="tl">
                    <a:srgbClr val="DDDDDD"/>
                  </a:outerShdw>
                </a:effectLst>
                <a:latin typeface="Verdana" pitchFamily="-65" charset="0"/>
                <a:ea typeface="+mn-ea"/>
                <a:cs typeface="+mn-cs"/>
              </a:rPr>
              <a:t>. 1040 Vienna . Austria/Europe</a:t>
            </a:r>
            <a:endParaRPr lang="en-US" sz="1200" dirty="0" smtClean="0">
              <a:effectLst>
                <a:outerShdw blurRad="38100" dist="38100" dir="2700000" algn="tl">
                  <a:srgbClr val="DDDDDD"/>
                </a:outerShdw>
              </a:effectLst>
              <a:latin typeface="Verdana" pitchFamily="-65" charset="0"/>
              <a:ea typeface="+mn-ea"/>
              <a:cs typeface="+mn-cs"/>
            </a:endParaRPr>
          </a:p>
          <a:p>
            <a:pPr algn="r" fontAlgn="auto">
              <a:spcBef>
                <a:spcPts val="0"/>
              </a:spcBef>
              <a:spcAft>
                <a:spcPts val="0"/>
              </a:spcAft>
              <a:defRPr/>
            </a:pPr>
            <a:r>
              <a:rPr lang="en-US" sz="1200" dirty="0" smtClean="0">
                <a:effectLst>
                  <a:outerShdw blurRad="38100" dist="38100" dir="2700000" algn="tl">
                    <a:srgbClr val="DDDDDD"/>
                  </a:outerShdw>
                </a:effectLst>
                <a:latin typeface="Verdana" pitchFamily="-65" charset="0"/>
                <a:ea typeface="+mn-ea"/>
                <a:cs typeface="+mn-cs"/>
              </a:rPr>
              <a:t>Fax: </a:t>
            </a:r>
            <a:r>
              <a:rPr lang="en-US" sz="1200" dirty="0">
                <a:effectLst>
                  <a:outerShdw blurRad="38100" dist="38100" dir="2700000" algn="tl">
                    <a:srgbClr val="DDDDDD"/>
                  </a:outerShdw>
                </a:effectLst>
                <a:latin typeface="Verdana" pitchFamily="-65" charset="0"/>
                <a:ea typeface="+mn-ea"/>
                <a:cs typeface="+mn-cs"/>
              </a:rPr>
              <a:t>+43 (1) 58801 -</a:t>
            </a:r>
            <a:r>
              <a:rPr lang="en-US" sz="1200" dirty="0" smtClean="0">
                <a:effectLst>
                  <a:outerShdw blurRad="38100" dist="38100" dir="2700000" algn="tl">
                    <a:srgbClr val="DDDDDD"/>
                  </a:outerShdw>
                </a:effectLst>
                <a:latin typeface="Verdana" pitchFamily="-65" charset="0"/>
                <a:ea typeface="+mn-ea"/>
                <a:cs typeface="+mn-cs"/>
              </a:rPr>
              <a:t> 18899</a:t>
            </a:r>
          </a:p>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http:/</a:t>
            </a:r>
            <a:r>
              <a:rPr lang="en-US" sz="1200" dirty="0" smtClean="0">
                <a:effectLst>
                  <a:outerShdw blurRad="38100" dist="38100" dir="2700000" algn="tl">
                    <a:srgbClr val="DDDDDD"/>
                  </a:outerShdw>
                </a:effectLst>
                <a:latin typeface="Verdana" pitchFamily="-65" charset="0"/>
                <a:ea typeface="+mn-ea"/>
                <a:cs typeface="+mn-cs"/>
              </a:rPr>
              <a:t>/</a:t>
            </a:r>
            <a:r>
              <a:rPr lang="en-US" sz="1200" dirty="0" err="1" smtClean="0">
                <a:effectLst>
                  <a:outerShdw blurRad="38100" dist="38100" dir="2700000" algn="tl">
                    <a:srgbClr val="DDDDDD"/>
                  </a:outerShdw>
                </a:effectLst>
                <a:latin typeface="Verdana" pitchFamily="-65" charset="0"/>
              </a:rPr>
              <a:t>vsem</a:t>
            </a:r>
            <a:r>
              <a:rPr lang="en-US" sz="1200" dirty="0" err="1" smtClean="0">
                <a:effectLst>
                  <a:outerShdw blurRad="38100" dist="38100" dir="2700000" algn="tl">
                    <a:srgbClr val="DDDDDD"/>
                  </a:outerShdw>
                </a:effectLst>
                <a:latin typeface="Verdana" pitchFamily="-65" charset="0"/>
                <a:ea typeface="+mn-ea"/>
                <a:cs typeface="+mn-cs"/>
              </a:rPr>
              <a:t>.ec.tuwien.ac.at</a:t>
            </a:r>
            <a:r>
              <a:rPr lang="en-US" sz="1200" dirty="0" smtClean="0">
                <a:effectLst>
                  <a:outerShdw blurRad="38100" dist="38100" dir="2700000" algn="tl">
                    <a:srgbClr val="DDDDDD"/>
                  </a:outerShdw>
                </a:effectLst>
                <a:latin typeface="Verdana" pitchFamily="-65" charset="0"/>
                <a:ea typeface="+mn-ea"/>
                <a:cs typeface="+mn-cs"/>
              </a:rPr>
              <a:t>/</a:t>
            </a:r>
            <a:endParaRPr lang="de-AT" sz="1200" dirty="0">
              <a:effectLst>
                <a:outerShdw blurRad="38100" dist="38100" dir="2700000" algn="tl">
                  <a:srgbClr val="DDDDDD"/>
                </a:outerShdw>
              </a:effectLst>
              <a:latin typeface="Verdana" pitchFamily="-65" charset="0"/>
              <a:ea typeface="+mn-ea"/>
              <a:cs typeface="+mn-cs"/>
            </a:endParaRPr>
          </a:p>
        </p:txBody>
      </p:sp>
      <p:pic>
        <p:nvPicPr>
          <p:cNvPr id="7" name="Bild 6"/>
          <p:cNvPicPr>
            <a:picLocks noChangeAspect="1"/>
          </p:cNvPicPr>
          <p:nvPr/>
        </p:nvPicPr>
        <p:blipFill>
          <a:blip r:embed="rId3"/>
          <a:stretch>
            <a:fillRect/>
          </a:stretch>
        </p:blipFill>
        <p:spPr>
          <a:xfrm>
            <a:off x="228600" y="5884839"/>
            <a:ext cx="825500" cy="7994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10</a:t>
            </a:fld>
            <a:endParaRPr lang="de-DE"/>
          </a:p>
        </p:txBody>
      </p:sp>
      <p:pic>
        <p:nvPicPr>
          <p:cNvPr id="3" name="Picture 2" descr="Francken-1620-Kunstkammer.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11</a:t>
            </a:fld>
            <a:endParaRPr lang="de-DE"/>
          </a:p>
        </p:txBody>
      </p:sp>
      <p:pic>
        <p:nvPicPr>
          <p:cNvPr id="3" name="Picture 2" descr="KHM-gallery.jpg"/>
          <p:cNvPicPr>
            <a:picLocks noChangeAspect="1"/>
          </p:cNvPicPr>
          <p:nvPr/>
        </p:nvPicPr>
        <p:blipFill>
          <a:blip r:embed="rId2"/>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12</a:t>
            </a:fld>
            <a:endParaRPr lang="de-DE"/>
          </a:p>
        </p:txBody>
      </p:sp>
      <p:pic>
        <p:nvPicPr>
          <p:cNvPr id="3" name="Picture 2" descr="KHM-room1.jpg"/>
          <p:cNvPicPr>
            <a:picLocks noChangeAspect="1"/>
          </p:cNvPicPr>
          <p:nvPr/>
        </p:nvPicPr>
        <p:blipFill>
          <a:blip r:embed="rId2"/>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13</a:t>
            </a:fld>
            <a:endParaRPr lang="de-DE"/>
          </a:p>
        </p:txBody>
      </p:sp>
      <p:pic>
        <p:nvPicPr>
          <p:cNvPr id="3" name="Picture 2" descr="DresdenGallery-SL.jpg"/>
          <p:cNvPicPr>
            <a:picLocks noChangeAspect="1"/>
          </p:cNvPicPr>
          <p:nvPr/>
        </p:nvPicPr>
        <p:blipFill>
          <a:blip r:embed="rId2"/>
          <a:stretch>
            <a:fillRect/>
          </a:stretch>
        </p:blipFill>
        <p:spPr>
          <a:xfrm>
            <a:off x="-228600" y="0"/>
            <a:ext cx="9525000" cy="687704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14</a:t>
            </a:fld>
            <a:endParaRPr lang="de-DE"/>
          </a:p>
        </p:txBody>
      </p:sp>
      <p:pic>
        <p:nvPicPr>
          <p:cNvPr id="5" name="Picture 4" descr="Essl-room4.jpg"/>
          <p:cNvPicPr>
            <a:picLocks noChangeAspect="1"/>
          </p:cNvPicPr>
          <p:nvPr/>
        </p:nvPicPr>
        <p:blipFill>
          <a:blip r:embed="rId2"/>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15</a:t>
            </a:fld>
            <a:endParaRPr lang="de-DE"/>
          </a:p>
        </p:txBody>
      </p:sp>
      <p:pic>
        <p:nvPicPr>
          <p:cNvPr id="3" name="Picture 2" descr="Essl-room.jpg"/>
          <p:cNvPicPr>
            <a:picLocks noChangeAspect="1"/>
          </p:cNvPicPr>
          <p:nvPr/>
        </p:nvPicPr>
        <p:blipFill>
          <a:blip r:embed="rId2"/>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16</a:t>
            </a:fld>
            <a:endParaRPr lang="de-DE"/>
          </a:p>
        </p:txBody>
      </p:sp>
      <p:pic>
        <p:nvPicPr>
          <p:cNvPr id="3" name="Picture 2" descr="KHM-room3.jpg"/>
          <p:cNvPicPr>
            <a:picLocks noChangeAspect="1"/>
          </p:cNvPicPr>
          <p:nvPr/>
        </p:nvPicPr>
        <p:blipFill>
          <a:blip r:embed="rId2"/>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17</a:t>
            </a:fld>
            <a:endParaRPr lang="de-DE"/>
          </a:p>
        </p:txBody>
      </p:sp>
      <p:pic>
        <p:nvPicPr>
          <p:cNvPr id="4" name="Picture 3" descr="KHM-1555-JacopoBassano.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18</a:t>
            </a:fld>
            <a:endParaRPr lang="de-DE"/>
          </a:p>
        </p:txBody>
      </p:sp>
      <p:pic>
        <p:nvPicPr>
          <p:cNvPr id="3" name="Picture 2" descr="KHM-1580-PaoloVeronese.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19</a:t>
            </a:fld>
            <a:endParaRPr lang="de-DE"/>
          </a:p>
        </p:txBody>
      </p:sp>
      <p:pic>
        <p:nvPicPr>
          <p:cNvPr id="4" name="Picture 3" descr="KHM-1640-BernardoCavallino.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DF4E1C26-BCB5-A64D-9243-9B4A5ACDC377}" type="slidenum">
              <a:rPr lang="de-DE" smtClean="0"/>
              <a:pPr>
                <a:defRPr/>
              </a:pPr>
              <a:t>2</a:t>
            </a:fld>
            <a:endParaRPr lang="de-DE"/>
          </a:p>
        </p:txBody>
      </p:sp>
      <p:pic>
        <p:nvPicPr>
          <p:cNvPr id="5" name="Picture 4" descr="KHM-outside.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20</a:t>
            </a:fld>
            <a:endParaRPr lang="de-DE"/>
          </a:p>
        </p:txBody>
      </p:sp>
      <p:pic>
        <p:nvPicPr>
          <p:cNvPr id="3" name="Picture 2" descr="KHM-1740-CorradoGiaquinto.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21</a:t>
            </a:fld>
            <a:endParaRPr lang="de-DE"/>
          </a:p>
        </p:txBody>
      </p:sp>
      <p:pic>
        <p:nvPicPr>
          <p:cNvPr id="3" name="Picture 2" descr="1304-Giotto.jpg"/>
          <p:cNvPicPr>
            <a:picLocks noChangeAspect="1"/>
          </p:cNvPicPr>
          <p:nvPr/>
        </p:nvPicPr>
        <p:blipFill>
          <a:blip r:embed="rId3"/>
          <a:stretch>
            <a:fillRect/>
          </a:stretch>
        </p:blipFill>
        <p:spPr>
          <a:xfrm>
            <a:off x="1170848" y="0"/>
            <a:ext cx="6802304"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22</a:t>
            </a:fld>
            <a:endParaRPr lang="de-DE"/>
          </a:p>
        </p:txBody>
      </p:sp>
      <p:pic>
        <p:nvPicPr>
          <p:cNvPr id="3" name="Picture 2" descr="1270-DaSiena.jpg"/>
          <p:cNvPicPr>
            <a:picLocks noChangeAspect="1"/>
          </p:cNvPicPr>
          <p:nvPr/>
        </p:nvPicPr>
        <p:blipFill>
          <a:blip r:embed="rId3"/>
          <a:stretch>
            <a:fillRect/>
          </a:stretch>
        </p:blipFill>
        <p:spPr>
          <a:xfrm>
            <a:off x="0" y="151080"/>
            <a:ext cx="9144000" cy="67069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2" name="Picture 11" descr="1445-FraAngelico.gif"/>
          <p:cNvPicPr>
            <a:picLocks noChangeAspect="1"/>
          </p:cNvPicPr>
          <p:nvPr/>
        </p:nvPicPr>
        <p:blipFill>
          <a:blip r:embed="rId3"/>
          <a:stretch>
            <a:fillRect/>
          </a:stretch>
        </p:blipFill>
        <p:spPr>
          <a:xfrm>
            <a:off x="2478149" y="1"/>
            <a:ext cx="3516630" cy="3474720"/>
          </a:xfrm>
          <a:prstGeom prst="rect">
            <a:avLst/>
          </a:prstGeom>
        </p:spPr>
      </p:pic>
      <p:pic>
        <p:nvPicPr>
          <p:cNvPr id="9" name="Picture 8" descr="1470-Memling.jpg"/>
          <p:cNvPicPr>
            <a:picLocks noChangeAspect="1"/>
          </p:cNvPicPr>
          <p:nvPr/>
        </p:nvPicPr>
        <p:blipFill>
          <a:blip r:embed="rId4"/>
          <a:stretch>
            <a:fillRect/>
          </a:stretch>
        </p:blipFill>
        <p:spPr>
          <a:xfrm>
            <a:off x="5994779" y="4172804"/>
            <a:ext cx="3149221" cy="2023281"/>
          </a:xfrm>
          <a:prstGeom prst="rect">
            <a:avLst/>
          </a:prstGeom>
        </p:spPr>
      </p:pic>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23</a:t>
            </a:fld>
            <a:endParaRPr lang="de-DE"/>
          </a:p>
        </p:txBody>
      </p:sp>
      <p:pic>
        <p:nvPicPr>
          <p:cNvPr id="3" name="Picture 2" descr="1304-Giotto.jpg"/>
          <p:cNvPicPr>
            <a:picLocks noChangeAspect="1"/>
          </p:cNvPicPr>
          <p:nvPr/>
        </p:nvPicPr>
        <p:blipFill>
          <a:blip r:embed="rId5"/>
          <a:stretch>
            <a:fillRect/>
          </a:stretch>
        </p:blipFill>
        <p:spPr>
          <a:xfrm>
            <a:off x="-1" y="1"/>
            <a:ext cx="3125337" cy="3150927"/>
          </a:xfrm>
          <a:prstGeom prst="rect">
            <a:avLst/>
          </a:prstGeom>
        </p:spPr>
      </p:pic>
      <p:pic>
        <p:nvPicPr>
          <p:cNvPr id="7" name="Picture 6" descr="1460-Mantegna.jpg"/>
          <p:cNvPicPr>
            <a:picLocks noChangeAspect="1"/>
          </p:cNvPicPr>
          <p:nvPr/>
        </p:nvPicPr>
        <p:blipFill>
          <a:blip r:embed="rId6"/>
          <a:stretch>
            <a:fillRect/>
          </a:stretch>
        </p:blipFill>
        <p:spPr>
          <a:xfrm>
            <a:off x="4114800" y="3045158"/>
            <a:ext cx="2792673" cy="3150927"/>
          </a:xfrm>
          <a:prstGeom prst="rect">
            <a:avLst/>
          </a:prstGeom>
        </p:spPr>
      </p:pic>
      <p:pic>
        <p:nvPicPr>
          <p:cNvPr id="6" name="Picture 5" descr="1481-DaVinci.jpg"/>
          <p:cNvPicPr>
            <a:picLocks noChangeAspect="1"/>
          </p:cNvPicPr>
          <p:nvPr/>
        </p:nvPicPr>
        <p:blipFill>
          <a:blip r:embed="rId7"/>
          <a:stretch>
            <a:fillRect/>
          </a:stretch>
        </p:blipFill>
        <p:spPr>
          <a:xfrm>
            <a:off x="5649490" y="1"/>
            <a:ext cx="3149221" cy="3045157"/>
          </a:xfrm>
          <a:prstGeom prst="rect">
            <a:avLst/>
          </a:prstGeom>
        </p:spPr>
      </p:pic>
      <p:pic>
        <p:nvPicPr>
          <p:cNvPr id="4" name="Picture 3" descr="1433-FraAngelico.jpg"/>
          <p:cNvPicPr>
            <a:picLocks noChangeAspect="1"/>
          </p:cNvPicPr>
          <p:nvPr/>
        </p:nvPicPr>
        <p:blipFill>
          <a:blip r:embed="rId8"/>
          <a:stretch>
            <a:fillRect/>
          </a:stretch>
        </p:blipFill>
        <p:spPr>
          <a:xfrm>
            <a:off x="0" y="3199149"/>
            <a:ext cx="4408909" cy="282065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24</a:t>
            </a:fld>
            <a:endParaRPr lang="de-DE"/>
          </a:p>
        </p:txBody>
      </p:sp>
      <p:pic>
        <p:nvPicPr>
          <p:cNvPr id="3" name="Picture 2" descr="1600-Brueghel.jpg"/>
          <p:cNvPicPr>
            <a:picLocks noChangeAspect="1"/>
          </p:cNvPicPr>
          <p:nvPr/>
        </p:nvPicPr>
        <p:blipFill>
          <a:blip r:embed="rId3"/>
          <a:stretch>
            <a:fillRect/>
          </a:stretch>
        </p:blipFill>
        <p:spPr>
          <a:xfrm>
            <a:off x="0" y="286720"/>
            <a:ext cx="9144000" cy="66474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25</a:t>
            </a:fld>
            <a:endParaRPr lang="de-DE"/>
          </a:p>
        </p:txBody>
      </p:sp>
      <p:pic>
        <p:nvPicPr>
          <p:cNvPr id="3" name="Picture 2" descr="1619-Velazquez.jpg"/>
          <p:cNvPicPr>
            <a:picLocks noChangeAspect="1"/>
          </p:cNvPicPr>
          <p:nvPr/>
        </p:nvPicPr>
        <p:blipFill>
          <a:blip r:embed="rId3"/>
          <a:stretch>
            <a:fillRect/>
          </a:stretch>
        </p:blipFill>
        <p:spPr>
          <a:xfrm>
            <a:off x="-1" y="0"/>
            <a:ext cx="4532422" cy="7562224"/>
          </a:xfrm>
          <a:prstGeom prst="rect">
            <a:avLst/>
          </a:prstGeom>
        </p:spPr>
      </p:pic>
      <p:pic>
        <p:nvPicPr>
          <p:cNvPr id="4" name="Picture 3" descr="1639-Zurbaran.jpg"/>
          <p:cNvPicPr>
            <a:picLocks noChangeAspect="1"/>
          </p:cNvPicPr>
          <p:nvPr/>
        </p:nvPicPr>
        <p:blipFill>
          <a:blip r:embed="rId4"/>
          <a:stretch>
            <a:fillRect/>
          </a:stretch>
        </p:blipFill>
        <p:spPr>
          <a:xfrm>
            <a:off x="4495800" y="0"/>
            <a:ext cx="5011458" cy="756222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 Observation</a:t>
            </a:r>
            <a:endParaRPr lang="en-US" dirty="0"/>
          </a:p>
        </p:txBody>
      </p:sp>
      <p:sp>
        <p:nvSpPr>
          <p:cNvPr id="4" name="Content Placeholder 3"/>
          <p:cNvSpPr>
            <a:spLocks noGrp="1"/>
          </p:cNvSpPr>
          <p:nvPr>
            <p:ph idx="1"/>
          </p:nvPr>
        </p:nvSpPr>
        <p:spPr/>
        <p:txBody>
          <a:bodyPr/>
          <a:lstStyle/>
          <a:p>
            <a:r>
              <a:rPr lang="en-US" sz="2400" dirty="0" smtClean="0"/>
              <a:t>Dominant narrative in art presentation in museums is time chronology</a:t>
            </a:r>
          </a:p>
          <a:p>
            <a:r>
              <a:rPr lang="en-US" sz="2400" dirty="0" smtClean="0"/>
              <a:t>Sometimes extended with geographical aspects</a:t>
            </a:r>
          </a:p>
          <a:p>
            <a:endParaRPr lang="en-US" sz="2400" dirty="0" smtClean="0"/>
          </a:p>
          <a:p>
            <a:r>
              <a:rPr lang="en-US" sz="2400" dirty="0" smtClean="0"/>
              <a:t>Seeing artworks of the same topic requires walking between different rooms</a:t>
            </a:r>
          </a:p>
          <a:p>
            <a:r>
              <a:rPr lang="en-US" sz="2400" dirty="0" smtClean="0"/>
              <a:t>Seeing artworks of the same topic helps in identifying iconographic detail</a:t>
            </a:r>
          </a:p>
          <a:p>
            <a:r>
              <a:rPr lang="en-US" sz="2400" dirty="0" smtClean="0"/>
              <a:t>Seeing artworks of the same topic helps in understanding iconographic tradition and the expectation of the viewer</a:t>
            </a:r>
          </a:p>
          <a:p>
            <a:endParaRPr lang="en-US" sz="2400" dirty="0"/>
          </a:p>
        </p:txBody>
      </p:sp>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26</a:t>
            </a:fld>
            <a:endParaRPr lang="de-DE"/>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sp>
        <p:nvSpPr>
          <p:cNvPr id="3" name="Content Placeholder 2"/>
          <p:cNvSpPr>
            <a:spLocks noGrp="1"/>
          </p:cNvSpPr>
          <p:nvPr>
            <p:ph idx="1"/>
          </p:nvPr>
        </p:nvSpPr>
        <p:spPr/>
        <p:txBody>
          <a:bodyPr/>
          <a:lstStyle/>
          <a:p>
            <a:r>
              <a:rPr lang="en-US" sz="2400" dirty="0" smtClean="0"/>
              <a:t>Provide an environment for studying art history</a:t>
            </a:r>
          </a:p>
          <a:p>
            <a:r>
              <a:rPr lang="en-US" sz="2400" dirty="0" smtClean="0"/>
              <a:t>Allow the visitor to explore the environment along various narratives</a:t>
            </a:r>
          </a:p>
          <a:p>
            <a:r>
              <a:rPr lang="en-US" sz="2400" dirty="0" smtClean="0"/>
              <a:t>Involve the visitor in collaborative description of the artworks</a:t>
            </a:r>
          </a:p>
          <a:p>
            <a:r>
              <a:rPr lang="en-US" sz="2400" dirty="0" smtClean="0"/>
              <a:t>Continuously expand the collection of artworks</a:t>
            </a:r>
          </a:p>
          <a:p>
            <a:r>
              <a:rPr lang="en-US" sz="2400" dirty="0" smtClean="0"/>
              <a:t>Enrich the environment with information from various Web sources</a:t>
            </a:r>
          </a:p>
          <a:p>
            <a:endParaRPr lang="en-US" sz="2400" dirty="0" smtClean="0"/>
          </a:p>
          <a:p>
            <a:r>
              <a:rPr lang="en-US" sz="2400" dirty="0" smtClean="0"/>
              <a:t>Eventually: Provide the central entry point for exploring art history on the Web</a:t>
            </a:r>
          </a:p>
          <a:p>
            <a:endParaRPr lang="en-US" sz="2400" dirty="0" smtClean="0"/>
          </a:p>
          <a:p>
            <a:endParaRPr lang="en-US" dirty="0"/>
          </a:p>
        </p:txBody>
      </p:sp>
      <p:sp>
        <p:nvSpPr>
          <p:cNvPr id="4" name="Slide Number Placeholder 3"/>
          <p:cNvSpPr>
            <a:spLocks noGrp="1"/>
          </p:cNvSpPr>
          <p:nvPr>
            <p:ph type="sldNum" sz="quarter" idx="11"/>
          </p:nvPr>
        </p:nvSpPr>
        <p:spPr/>
        <p:txBody>
          <a:bodyPr/>
          <a:lstStyle/>
          <a:p>
            <a:pPr>
              <a:defRPr/>
            </a:pPr>
            <a:fld id="{DF4E1C26-BCB5-A64D-9243-9B4A5ACDC377}" type="slidenum">
              <a:rPr lang="de-DE" smtClean="0"/>
              <a:pPr>
                <a:defRPr/>
              </a:pPr>
              <a:t>27</a:t>
            </a:fld>
            <a:endParaRPr lang="de-DE"/>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Explore</a:t>
            </a:r>
            <a:r>
              <a:rPr lang="de-DE" dirty="0" smtClean="0"/>
              <a:t> Art </a:t>
            </a:r>
            <a:r>
              <a:rPr lang="de-DE" dirty="0" err="1" smtClean="0"/>
              <a:t>History</a:t>
            </a:r>
            <a:r>
              <a:rPr lang="de-DE" dirty="0" smtClean="0"/>
              <a:t> </a:t>
            </a:r>
            <a:r>
              <a:rPr lang="de-DE" dirty="0" err="1" smtClean="0"/>
              <a:t>from</a:t>
            </a:r>
            <a:r>
              <a:rPr lang="de-DE" dirty="0" smtClean="0"/>
              <a:t> a</a:t>
            </a:r>
            <a:br>
              <a:rPr lang="de-DE" dirty="0" smtClean="0"/>
            </a:br>
            <a:r>
              <a:rPr lang="de-DE" dirty="0" err="1" smtClean="0"/>
              <a:t>Network</a:t>
            </a:r>
            <a:r>
              <a:rPr lang="de-DE" dirty="0" smtClean="0"/>
              <a:t> of Relations</a:t>
            </a:r>
            <a:endParaRPr lang="de-DE" dirty="0"/>
          </a:p>
        </p:txBody>
      </p:sp>
      <p:sp>
        <p:nvSpPr>
          <p:cNvPr id="3" name="Inhaltsplatzhalter 2"/>
          <p:cNvSpPr>
            <a:spLocks noGrp="1"/>
          </p:cNvSpPr>
          <p:nvPr>
            <p:ph idx="1"/>
          </p:nvPr>
        </p:nvSpPr>
        <p:spPr/>
        <p:txBody>
          <a:bodyPr/>
          <a:lstStyle/>
          <a:p>
            <a:endParaRPr lang="de-DE" dirty="0" smtClean="0"/>
          </a:p>
          <a:p>
            <a:r>
              <a:rPr lang="de-DE" sz="2400" dirty="0" smtClean="0"/>
              <a:t>Relations in </a:t>
            </a:r>
            <a:r>
              <a:rPr lang="de-DE" sz="2400" dirty="0" err="1" smtClean="0"/>
              <a:t>tradition</a:t>
            </a:r>
            <a:r>
              <a:rPr lang="de-DE" sz="2400" dirty="0" smtClean="0"/>
              <a:t>, </a:t>
            </a:r>
            <a:r>
              <a:rPr lang="de-DE" sz="2400" dirty="0" err="1" smtClean="0"/>
              <a:t>influence</a:t>
            </a:r>
            <a:r>
              <a:rPr lang="de-DE" sz="2400" dirty="0" smtClean="0"/>
              <a:t>, style and </a:t>
            </a:r>
            <a:r>
              <a:rPr lang="de-DE" sz="2400" dirty="0" err="1" smtClean="0"/>
              <a:t>technique</a:t>
            </a:r>
            <a:endParaRPr lang="de-DE" sz="2400" dirty="0" smtClean="0"/>
          </a:p>
          <a:p>
            <a:r>
              <a:rPr lang="de-DE" sz="2400" dirty="0" smtClean="0"/>
              <a:t>Relations </a:t>
            </a:r>
            <a:r>
              <a:rPr lang="de-DE" sz="2400" dirty="0" err="1" smtClean="0"/>
              <a:t>between</a:t>
            </a:r>
            <a:r>
              <a:rPr lang="de-DE" sz="2400" dirty="0" smtClean="0"/>
              <a:t> </a:t>
            </a:r>
            <a:r>
              <a:rPr lang="de-DE" sz="2400" dirty="0" err="1" smtClean="0"/>
              <a:t>people</a:t>
            </a:r>
            <a:r>
              <a:rPr lang="de-DE" sz="2400" dirty="0" smtClean="0"/>
              <a:t> </a:t>
            </a:r>
            <a:br>
              <a:rPr lang="de-DE" sz="2400" dirty="0" smtClean="0"/>
            </a:br>
            <a:r>
              <a:rPr lang="de-DE" sz="2400" dirty="0" smtClean="0"/>
              <a:t>(</a:t>
            </a:r>
            <a:r>
              <a:rPr lang="de-DE" sz="2400" dirty="0" err="1" smtClean="0"/>
              <a:t>teacher/student</a:t>
            </a:r>
            <a:r>
              <a:rPr lang="de-DE" sz="2400" dirty="0" smtClean="0"/>
              <a:t>, </a:t>
            </a:r>
            <a:r>
              <a:rPr lang="de-DE" sz="2400" dirty="0" err="1" smtClean="0"/>
              <a:t>patrons</a:t>
            </a:r>
            <a:r>
              <a:rPr lang="de-DE" sz="2400" dirty="0" smtClean="0"/>
              <a:t>, </a:t>
            </a:r>
            <a:r>
              <a:rPr lang="de-DE" sz="2400" dirty="0" err="1" smtClean="0"/>
              <a:t>collaborators</a:t>
            </a:r>
            <a:r>
              <a:rPr lang="de-DE" sz="2400" dirty="0" smtClean="0"/>
              <a:t>, etc.)</a:t>
            </a:r>
          </a:p>
          <a:p>
            <a:r>
              <a:rPr lang="de-DE" sz="2400" dirty="0" smtClean="0"/>
              <a:t>Relations in </a:t>
            </a:r>
            <a:r>
              <a:rPr lang="de-DE" sz="2400" dirty="0" err="1" smtClean="0"/>
              <a:t>reception</a:t>
            </a:r>
            <a:r>
              <a:rPr lang="de-DE" sz="2400" dirty="0" smtClean="0"/>
              <a:t> of </a:t>
            </a:r>
            <a:r>
              <a:rPr lang="de-DE" sz="2400" dirty="0" err="1" smtClean="0"/>
              <a:t>artworks</a:t>
            </a:r>
            <a:endParaRPr lang="de-DE" sz="2400" dirty="0" smtClean="0"/>
          </a:p>
          <a:p>
            <a:r>
              <a:rPr lang="de-DE" sz="2400" dirty="0" err="1" smtClean="0"/>
              <a:t>Geographical</a:t>
            </a:r>
            <a:r>
              <a:rPr lang="de-DE" sz="2400" dirty="0" smtClean="0"/>
              <a:t> </a:t>
            </a:r>
            <a:r>
              <a:rPr lang="de-DE" sz="2400" dirty="0" err="1" smtClean="0"/>
              <a:t>influences</a:t>
            </a:r>
            <a:endParaRPr lang="de-DE" sz="2400" dirty="0" smtClean="0"/>
          </a:p>
          <a:p>
            <a:pPr>
              <a:buNone/>
            </a:pPr>
            <a:r>
              <a:rPr lang="de-DE" sz="2400" dirty="0" smtClean="0"/>
              <a:t>	(„Dutch Light“ ...)</a:t>
            </a:r>
          </a:p>
          <a:p>
            <a:r>
              <a:rPr lang="de-DE" sz="2400" dirty="0" smtClean="0"/>
              <a:t>General </a:t>
            </a:r>
            <a:r>
              <a:rPr lang="de-DE" sz="2400" dirty="0" err="1" smtClean="0"/>
              <a:t>historical</a:t>
            </a:r>
            <a:r>
              <a:rPr lang="de-DE" sz="2400" dirty="0" smtClean="0"/>
              <a:t> </a:t>
            </a:r>
            <a:r>
              <a:rPr lang="de-DE" sz="2400" dirty="0" err="1" smtClean="0"/>
              <a:t>influences</a:t>
            </a:r>
            <a:r>
              <a:rPr lang="de-DE" sz="2400" dirty="0" smtClean="0"/>
              <a:t/>
            </a:r>
            <a:br>
              <a:rPr lang="de-DE" sz="2400" dirty="0" smtClean="0"/>
            </a:br>
            <a:r>
              <a:rPr lang="de-DE" sz="2400" dirty="0" smtClean="0"/>
              <a:t>(</a:t>
            </a:r>
            <a:r>
              <a:rPr lang="de-DE" sz="2400" dirty="0" err="1" smtClean="0"/>
              <a:t>wars</a:t>
            </a:r>
            <a:r>
              <a:rPr lang="de-DE" sz="2400" dirty="0" smtClean="0"/>
              <a:t>, different </a:t>
            </a:r>
            <a:r>
              <a:rPr lang="de-DE" sz="2400" dirty="0" err="1" smtClean="0"/>
              <a:t>reigns</a:t>
            </a:r>
            <a:r>
              <a:rPr lang="de-DE" sz="2400" dirty="0" smtClean="0"/>
              <a:t> etc.)</a:t>
            </a:r>
          </a:p>
          <a:p>
            <a:r>
              <a:rPr lang="de-DE" sz="2400" dirty="0" err="1" smtClean="0"/>
              <a:t>User-generated</a:t>
            </a:r>
            <a:r>
              <a:rPr lang="de-DE" sz="2400" dirty="0" smtClean="0"/>
              <a:t> </a:t>
            </a:r>
            <a:r>
              <a:rPr lang="de-DE" sz="2400" dirty="0" err="1" smtClean="0"/>
              <a:t>associative</a:t>
            </a:r>
            <a:r>
              <a:rPr lang="de-DE" sz="2400" dirty="0" smtClean="0"/>
              <a:t> relations</a:t>
            </a:r>
          </a:p>
          <a:p>
            <a:endParaRPr lang="de-DE" dirty="0"/>
          </a:p>
        </p:txBody>
      </p:sp>
      <p:sp>
        <p:nvSpPr>
          <p:cNvPr id="4" name="Foliennummernplatzhalter 3"/>
          <p:cNvSpPr>
            <a:spLocks noGrp="1"/>
          </p:cNvSpPr>
          <p:nvPr>
            <p:ph type="sldNum" sz="quarter" idx="11"/>
          </p:nvPr>
        </p:nvSpPr>
        <p:spPr/>
        <p:txBody>
          <a:bodyPr/>
          <a:lstStyle/>
          <a:p>
            <a:pPr>
              <a:defRPr/>
            </a:pPr>
            <a:fld id="{DF4E1C26-BCB5-A64D-9243-9B4A5ACDC377}" type="slidenum">
              <a:rPr lang="de-DE" smtClean="0"/>
              <a:pPr>
                <a:defRPr/>
              </a:pPr>
              <a:t>28</a:t>
            </a:fld>
            <a:endParaRPr lang="de-D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Relations as </a:t>
            </a:r>
            <a:br>
              <a:rPr lang="de-DE" dirty="0" smtClean="0"/>
            </a:br>
            <a:r>
              <a:rPr lang="de-DE" dirty="0" err="1" smtClean="0"/>
              <a:t>Virtual</a:t>
            </a:r>
            <a:r>
              <a:rPr lang="de-DE" dirty="0" smtClean="0"/>
              <a:t> Museum Layouts</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29</a:t>
            </a:fld>
            <a:endParaRPr lang="de-DE"/>
          </a:p>
        </p:txBody>
      </p:sp>
      <p:sp>
        <p:nvSpPr>
          <p:cNvPr id="4" name="Inhaltsplatzhalter 4"/>
          <p:cNvSpPr txBox="1">
            <a:spLocks/>
          </p:cNvSpPr>
          <p:nvPr/>
        </p:nvSpPr>
        <p:spPr bwMode="auto">
          <a:xfrm>
            <a:off x="457200" y="2174875"/>
            <a:ext cx="7848600"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Use existing semantic relationships;</a:t>
            </a: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endParaRPr lang="en-GB" sz="2400" kern="0" dirty="0" smtClean="0">
              <a:ea typeface="ＭＳ Ｐゴシック"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pPr>
            <a:r>
              <a:rPr lang="en-GB" sz="2400" kern="0" dirty="0" smtClean="0">
                <a:ea typeface="ＭＳ Ｐゴシック" charset="-128"/>
                <a:cs typeface="ＭＳ Ｐゴシック" charset="-128"/>
              </a:rPr>
              <a:t>Organize them to form narratives; and</a:t>
            </a:r>
            <a: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lang="en-GB" sz="2400" kern="0" dirty="0" smtClean="0">
                <a:ea typeface="ＭＳ Ｐゴシック" charset="-128"/>
                <a:cs typeface="ＭＳ Ｐゴシック" charset="-128"/>
              </a:rPr>
              <a:t>Use them as basis for automatic </a:t>
            </a:r>
            <a: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graph </a:t>
            </a:r>
            <a:r>
              <a:rPr lang="en-GB" sz="2400" kern="0" noProof="0" dirty="0" smtClean="0">
                <a:ea typeface="ＭＳ Ｐゴシック" charset="-128"/>
                <a:cs typeface="ＭＳ Ｐゴシック" charset="-128"/>
              </a:rPr>
              <a:t>layouts</a:t>
            </a: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tabLst/>
              <a:defRPr/>
            </a:pPr>
            <a:endParaRPr lang="en-GB" sz="2400" kern="0" dirty="0" smtClean="0">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None/>
              <a:tabLst/>
              <a:defRPr/>
            </a:pP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742950" marR="0" lvl="1" indent="-285750" algn="l" defTabSz="914400" rtl="0" eaLnBrk="0" fontAlgn="base" latinLnBrk="0" hangingPunct="0">
              <a:lnSpc>
                <a:spcPct val="100000"/>
              </a:lnSpc>
              <a:spcBef>
                <a:spcPct val="20000"/>
              </a:spcBef>
              <a:spcAft>
                <a:spcPct val="0"/>
              </a:spcAft>
              <a:buClr>
                <a:srgbClr val="343637"/>
              </a:buClr>
              <a:buSzPct val="80000"/>
              <a:buFont typeface="Wingdings" charset="2"/>
              <a:buNone/>
              <a:tabLst/>
              <a:defRPr/>
            </a:pPr>
            <a:r>
              <a:rPr kumimoji="0" lang="de-DE" sz="2000" b="0" i="0" u="none" strike="noStrike" kern="0" cap="none" spc="0" normalizeH="0" baseline="0" noProof="0" dirty="0" smtClean="0">
                <a:ln>
                  <a:noFill/>
                </a:ln>
                <a:solidFill>
                  <a:srgbClr val="343637"/>
                </a:solidFill>
                <a:effectLst/>
                <a:uLnTx/>
                <a:uFillTx/>
                <a:latin typeface="+mn-lt"/>
                <a:ea typeface="ＭＳ Ｐゴシック" pitchFamily="-65" charset="-128"/>
              </a:rPr>
              <a:t> </a:t>
            </a:r>
            <a:endParaRPr kumimoji="0" lang="de-DE" sz="2000" b="0" i="0" u="none" strike="noStrike" kern="0" cap="none" spc="0" normalizeH="0" baseline="0" noProof="0" dirty="0">
              <a:ln>
                <a:noFill/>
              </a:ln>
              <a:solidFill>
                <a:srgbClr val="343637"/>
              </a:solidFill>
              <a:effectLst/>
              <a:uLnTx/>
              <a:uFillTx/>
              <a:latin typeface="+mn-lt"/>
              <a:ea typeface="ＭＳ Ｐゴシック" pitchFamily="-65"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3</a:t>
            </a:fld>
            <a:endParaRPr lang="de-DE"/>
          </a:p>
        </p:txBody>
      </p:sp>
      <p:pic>
        <p:nvPicPr>
          <p:cNvPr id="3" name="Picture 2" descr="KHM-staircase1.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Source</a:t>
            </a:r>
            <a:br>
              <a:rPr lang="en-US" dirty="0" smtClean="0"/>
            </a:br>
            <a:r>
              <a:rPr lang="en-US" dirty="0" smtClean="0"/>
              <a:t>Web Gallery of Art: </a:t>
            </a:r>
            <a:r>
              <a:rPr lang="en-US" dirty="0" err="1" smtClean="0"/>
              <a:t>www.wga.hu</a:t>
            </a:r>
            <a:endParaRPr lang="en-US" dirty="0"/>
          </a:p>
        </p:txBody>
      </p:sp>
      <p:sp>
        <p:nvSpPr>
          <p:cNvPr id="5" name="Content Placeholder 4"/>
          <p:cNvSpPr>
            <a:spLocks noGrp="1"/>
          </p:cNvSpPr>
          <p:nvPr>
            <p:ph idx="1"/>
          </p:nvPr>
        </p:nvSpPr>
        <p:spPr/>
        <p:txBody>
          <a:bodyPr/>
          <a:lstStyle/>
          <a:p>
            <a:r>
              <a:rPr lang="en-US" sz="2400" dirty="0" smtClean="0"/>
              <a:t>Provides information on </a:t>
            </a:r>
          </a:p>
          <a:p>
            <a:pPr lvl="1"/>
            <a:r>
              <a:rPr lang="en-US" sz="2200" dirty="0" smtClean="0"/>
              <a:t>~17,000 artworks</a:t>
            </a:r>
          </a:p>
          <a:p>
            <a:pPr lvl="1"/>
            <a:r>
              <a:rPr lang="en-US" sz="2200" dirty="0" smtClean="0"/>
              <a:t>~2,200 artist</a:t>
            </a:r>
          </a:p>
          <a:p>
            <a:r>
              <a:rPr lang="en-US" sz="2400" dirty="0" smtClean="0"/>
              <a:t>Structured information</a:t>
            </a:r>
          </a:p>
          <a:p>
            <a:r>
              <a:rPr lang="en-US" sz="2400" dirty="0" smtClean="0"/>
              <a:t>Free form text</a:t>
            </a:r>
          </a:p>
          <a:p>
            <a:r>
              <a:rPr lang="en-US" sz="2400" dirty="0" smtClean="0"/>
              <a:t>Images</a:t>
            </a:r>
          </a:p>
          <a:p>
            <a:endParaRPr lang="en-US" dirty="0"/>
          </a:p>
        </p:txBody>
      </p:sp>
      <p:sp>
        <p:nvSpPr>
          <p:cNvPr id="3" name="Slide Number Placeholder 2"/>
          <p:cNvSpPr>
            <a:spLocks noGrp="1"/>
          </p:cNvSpPr>
          <p:nvPr>
            <p:ph type="sldNum" sz="quarter" idx="11"/>
          </p:nvPr>
        </p:nvSpPr>
        <p:spPr/>
        <p:txBody>
          <a:bodyPr/>
          <a:lstStyle/>
          <a:p>
            <a:pPr>
              <a:defRPr/>
            </a:pPr>
            <a:fld id="{66CCB3A9-8D5F-9041-BCD5-6C373AC4A738}" type="slidenum">
              <a:rPr lang="de-DE" smtClean="0"/>
              <a:pPr>
                <a:defRPr/>
              </a:pPr>
              <a:t>30</a:t>
            </a:fld>
            <a:endParaRPr lang="de-DE"/>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a:t>
            </a:r>
            <a:br>
              <a:rPr lang="en-US" dirty="0" smtClean="0"/>
            </a:br>
            <a:r>
              <a:rPr lang="en-US" dirty="0" smtClean="0"/>
              <a:t>Web Gallery of Art: </a:t>
            </a:r>
            <a:r>
              <a:rPr lang="en-US" dirty="0" err="1" smtClean="0"/>
              <a:t>www.wga.hu</a:t>
            </a:r>
            <a:endParaRPr lang="en-US" dirty="0"/>
          </a:p>
        </p:txBody>
      </p:sp>
      <p:sp>
        <p:nvSpPr>
          <p:cNvPr id="6" name="Content Placeholder 5"/>
          <p:cNvSpPr>
            <a:spLocks noGrp="1"/>
          </p:cNvSpPr>
          <p:nvPr>
            <p:ph sz="half" idx="1"/>
          </p:nvPr>
        </p:nvSpPr>
        <p:spPr/>
        <p: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Giotto</a:t>
            </a:r>
          </a:p>
          <a:p>
            <a:r>
              <a:rPr lang="en-US" sz="2000" dirty="0" err="1" smtClean="0"/>
              <a:t>b</a:t>
            </a:r>
            <a:r>
              <a:rPr lang="en-US" sz="2000" dirty="0" smtClean="0"/>
              <a:t>. 1267, </a:t>
            </a:r>
            <a:r>
              <a:rPr lang="en-US" sz="2000" dirty="0" err="1" smtClean="0"/>
              <a:t>Vespigano</a:t>
            </a:r>
            <a:endParaRPr lang="en-US" sz="2000" dirty="0" smtClean="0"/>
          </a:p>
          <a:p>
            <a:r>
              <a:rPr lang="en-US" sz="2000" dirty="0" err="1" smtClean="0"/>
              <a:t>d</a:t>
            </a:r>
            <a:r>
              <a:rPr lang="en-US" sz="2000" dirty="0" smtClean="0"/>
              <a:t>. 1337, Firenze</a:t>
            </a:r>
          </a:p>
          <a:p>
            <a:r>
              <a:rPr lang="en-US" sz="2000" dirty="0" smtClean="0"/>
              <a:t>Adoration of the Magi</a:t>
            </a:r>
          </a:p>
          <a:p>
            <a:r>
              <a:rPr lang="en-US" sz="2000" dirty="0" smtClean="0"/>
              <a:t>1304-06</a:t>
            </a:r>
          </a:p>
          <a:p>
            <a:r>
              <a:rPr lang="en-US" sz="2000" dirty="0" smtClean="0"/>
              <a:t>Fresco, 200 </a:t>
            </a:r>
            <a:r>
              <a:rPr lang="en-US" sz="2000" dirty="0" err="1" smtClean="0"/>
              <a:t>x</a:t>
            </a:r>
            <a:r>
              <a:rPr lang="en-US" sz="2000" dirty="0" smtClean="0"/>
              <a:t> 185 cm</a:t>
            </a:r>
          </a:p>
          <a:p>
            <a:r>
              <a:rPr lang="en-US" sz="2000" dirty="0" err="1" smtClean="0"/>
              <a:t>Capella</a:t>
            </a:r>
            <a:r>
              <a:rPr lang="en-US" sz="2000" dirty="0" smtClean="0"/>
              <a:t> </a:t>
            </a:r>
            <a:r>
              <a:rPr lang="en-US" sz="2000" dirty="0" err="1" smtClean="0"/>
              <a:t>Scrovegni</a:t>
            </a:r>
            <a:r>
              <a:rPr lang="en-US" sz="2000" dirty="0" smtClean="0"/>
              <a:t>, Padua</a:t>
            </a:r>
          </a:p>
          <a:p>
            <a:endParaRPr lang="en-US" sz="2000" dirty="0"/>
          </a:p>
        </p:txBody>
      </p:sp>
      <p:sp>
        <p:nvSpPr>
          <p:cNvPr id="7" name="Content Placeholder 6"/>
          <p:cNvSpPr>
            <a:spLocks noGrp="1"/>
          </p:cNvSpPr>
          <p:nvPr>
            <p:ph sz="half" idx="2"/>
          </p:nvPr>
        </p:nvSpPr>
        <p:spPr/>
        <p:txBody>
          <a:bodyPr/>
          <a:lstStyle/>
          <a:p>
            <a:r>
              <a:rPr lang="en-US" sz="1800" dirty="0" smtClean="0"/>
              <a:t>With camels and gifts the three kings have followed the comet along the narrow rocky path to the stable at Bethlehem. On the fresco, this stable really does seem to be the end of the road. The oldest king has taken off his crown, and kneels before the baby Jesus. All present watch what is happening quietly and reverently. Only one vividly depicted secondary figure, the camel driver, prefers to attend to his animals. Giotto uses this contrast to increase the effect of the main scene. </a:t>
            </a:r>
            <a:endParaRPr lang="en-US" sz="1800" dirty="0"/>
          </a:p>
        </p:txBody>
      </p:sp>
      <p:sp>
        <p:nvSpPr>
          <p:cNvPr id="3" name="Slide Number Placeholder 2"/>
          <p:cNvSpPr>
            <a:spLocks noGrp="1"/>
          </p:cNvSpPr>
          <p:nvPr>
            <p:ph type="sldNum" sz="quarter" idx="11"/>
          </p:nvPr>
        </p:nvSpPr>
        <p:spPr/>
        <p:txBody>
          <a:bodyPr/>
          <a:lstStyle/>
          <a:p>
            <a:pPr>
              <a:defRPr/>
            </a:pPr>
            <a:fld id="{66CCB3A9-8D5F-9041-BCD5-6C373AC4A738}" type="slidenum">
              <a:rPr lang="de-DE" smtClean="0"/>
              <a:pPr>
                <a:defRPr/>
              </a:pPr>
              <a:t>31</a:t>
            </a:fld>
            <a:endParaRPr lang="de-DE"/>
          </a:p>
        </p:txBody>
      </p:sp>
      <p:pic>
        <p:nvPicPr>
          <p:cNvPr id="5" name="Picture 4"/>
          <p:cNvPicPr>
            <a:picLocks noChangeAspect="1"/>
          </p:cNvPicPr>
          <p:nvPr/>
        </p:nvPicPr>
        <p:blipFill>
          <a:blip r:embed="rId2"/>
          <a:stretch>
            <a:fillRect/>
          </a:stretch>
        </p:blipFill>
        <p:spPr>
          <a:xfrm>
            <a:off x="431800" y="1524000"/>
            <a:ext cx="2263140" cy="2286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Data </a:t>
            </a:r>
            <a:r>
              <a:rPr lang="de-DE" dirty="0" err="1" smtClean="0"/>
              <a:t>Source</a:t>
            </a:r>
            <a:r>
              <a:rPr lang="de-DE" dirty="0" smtClean="0"/>
              <a:t/>
            </a:r>
            <a:br>
              <a:rPr lang="de-DE" dirty="0" smtClean="0"/>
            </a:br>
            <a:r>
              <a:rPr lang="de-DE" dirty="0" err="1" smtClean="0"/>
              <a:t>Controlled</a:t>
            </a:r>
            <a:r>
              <a:rPr lang="de-DE" dirty="0" smtClean="0"/>
              <a:t> </a:t>
            </a:r>
            <a:r>
              <a:rPr lang="de-DE" dirty="0" err="1" smtClean="0"/>
              <a:t>Vocabularies</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32</a:t>
            </a:fld>
            <a:endParaRPr lang="de-DE"/>
          </a:p>
        </p:txBody>
      </p:sp>
      <p:sp>
        <p:nvSpPr>
          <p:cNvPr id="4" name="Inhaltsplatzhalter 4"/>
          <p:cNvSpPr txBox="1">
            <a:spLocks/>
          </p:cNvSpPr>
          <p:nvPr/>
        </p:nvSpPr>
        <p:spPr bwMode="auto">
          <a:xfrm>
            <a:off x="457200" y="13716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defTabSz="914400" eaLnBrk="0" fontAlgn="base" hangingPunct="0">
              <a:spcBef>
                <a:spcPct val="20000"/>
              </a:spcBef>
              <a:spcAft>
                <a:spcPct val="0"/>
              </a:spcAft>
              <a:buClr>
                <a:srgbClr val="881427"/>
              </a:buClr>
              <a:buSzPct val="80000"/>
              <a:defRPr/>
            </a:pPr>
            <a:endParaRPr lang="de-DE" sz="2000" kern="0" baseline="0" dirty="0" smtClean="0">
              <a:solidFill>
                <a:srgbClr val="343637"/>
              </a:solidFill>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r>
              <a:rPr lang="de-DE" sz="2400" kern="0" dirty="0" smtClean="0">
                <a:ea typeface="ＭＳ Ｐゴシック" pitchFamily="-65" charset="-128"/>
                <a:cs typeface="ＭＳ Ｐゴシック" charset="-128"/>
              </a:rPr>
              <a:t>Getty Union List of Artist </a:t>
            </a:r>
            <a:r>
              <a:rPr lang="de-DE" sz="2400" kern="0" dirty="0" err="1" smtClean="0">
                <a:ea typeface="ＭＳ Ｐゴシック" pitchFamily="-65" charset="-128"/>
                <a:cs typeface="ＭＳ Ｐゴシック" charset="-128"/>
              </a:rPr>
              <a:t>Names</a:t>
            </a:r>
            <a:r>
              <a:rPr lang="de-DE" sz="2400" kern="0" dirty="0" smtClean="0">
                <a:ea typeface="ＭＳ Ｐゴシック" pitchFamily="-65" charset="-128"/>
                <a:cs typeface="ＭＳ Ｐゴシック" charset="-128"/>
              </a:rPr>
              <a:t> (ULAN)</a:t>
            </a:r>
            <a:br>
              <a:rPr lang="de-DE" sz="2400" kern="0" dirty="0" smtClean="0">
                <a:ea typeface="ＭＳ Ｐゴシック" pitchFamily="-65" charset="-128"/>
                <a:cs typeface="ＭＳ Ｐゴシック" charset="-128"/>
              </a:rPr>
            </a:br>
            <a:r>
              <a:rPr lang="de-DE" sz="2400" kern="0" dirty="0" err="1" smtClean="0">
                <a:ea typeface="ＭＳ Ｐゴシック" pitchFamily="-65" charset="-128"/>
                <a:cs typeface="ＭＳ Ｐゴシック" charset="-128"/>
              </a:rPr>
              <a:t>Structured</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vocabulary</a:t>
            </a:r>
            <a:r>
              <a:rPr lang="de-DE" sz="2400" kern="0" dirty="0" smtClean="0">
                <a:ea typeface="ＭＳ Ｐゴシック" pitchFamily="-65" charset="-128"/>
                <a:cs typeface="ＭＳ Ｐゴシック" charset="-128"/>
              </a:rPr>
              <a:t> of </a:t>
            </a:r>
            <a:r>
              <a:rPr lang="de-DE" sz="2400" kern="0" dirty="0" err="1" smtClean="0">
                <a:ea typeface="ＭＳ Ｐゴシック" pitchFamily="-65" charset="-128"/>
                <a:cs typeface="ＭＳ Ｐゴシック" charset="-128"/>
              </a:rPr>
              <a:t>artist</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names</a:t>
            </a:r>
            <a:r>
              <a:rPr lang="de-DE" sz="2400" kern="0" dirty="0" smtClean="0">
                <a:ea typeface="ＭＳ Ｐゴシック" pitchFamily="-65" charset="-128"/>
                <a:cs typeface="ＭＳ Ｐゴシック" charset="-128"/>
              </a:rPr>
              <a:t> and </a:t>
            </a:r>
            <a:r>
              <a:rPr lang="de-DE" sz="2400" kern="0" dirty="0" err="1" smtClean="0">
                <a:ea typeface="ＭＳ Ｐゴシック" pitchFamily="-65" charset="-128"/>
                <a:cs typeface="ＭＳ Ｐゴシック" charset="-128"/>
              </a:rPr>
              <a:t>biographical</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information</a:t>
            </a:r>
            <a:endParaRPr lang="de-DE" sz="24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endParaRPr lang="de-DE" sz="24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r>
              <a:rPr lang="de-DE" sz="2400" kern="0" dirty="0" smtClean="0">
                <a:ea typeface="ＭＳ Ｐゴシック" pitchFamily="-65" charset="-128"/>
                <a:cs typeface="ＭＳ Ｐゴシック" charset="-128"/>
              </a:rPr>
              <a:t>Getty Arts &amp; </a:t>
            </a:r>
            <a:r>
              <a:rPr lang="de-DE" sz="2400" kern="0" dirty="0" err="1" smtClean="0">
                <a:ea typeface="ＭＳ Ｐゴシック" pitchFamily="-65" charset="-128"/>
                <a:cs typeface="ＭＳ Ｐゴシック" charset="-128"/>
              </a:rPr>
              <a:t>Architecture</a:t>
            </a:r>
            <a:r>
              <a:rPr lang="de-DE" sz="2400" kern="0" dirty="0" smtClean="0">
                <a:ea typeface="ＭＳ Ｐゴシック" pitchFamily="-65" charset="-128"/>
                <a:cs typeface="ＭＳ Ｐゴシック" charset="-128"/>
              </a:rPr>
              <a:t> Thesaurus (AAT)</a:t>
            </a:r>
            <a:br>
              <a:rPr lang="de-DE" sz="2400" kern="0" dirty="0" smtClean="0">
                <a:ea typeface="ＭＳ Ｐゴシック" pitchFamily="-65" charset="-128"/>
                <a:cs typeface="ＭＳ Ｐゴシック" charset="-128"/>
              </a:rPr>
            </a:br>
            <a:r>
              <a:rPr lang="de-DE" sz="2400" kern="0" dirty="0" err="1" smtClean="0">
                <a:ea typeface="ＭＳ Ｐゴシック" pitchFamily="-65" charset="-128"/>
                <a:cs typeface="ＭＳ Ｐゴシック" charset="-128"/>
              </a:rPr>
              <a:t>Structured</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vocabulary</a:t>
            </a:r>
            <a:r>
              <a:rPr lang="de-DE" sz="2400" kern="0" dirty="0" smtClean="0">
                <a:ea typeface="ＭＳ Ｐゴシック" pitchFamily="-65" charset="-128"/>
                <a:cs typeface="ＭＳ Ｐゴシック" charset="-128"/>
              </a:rPr>
              <a:t> of </a:t>
            </a:r>
            <a:r>
              <a:rPr lang="de-DE" sz="2400" kern="0" dirty="0" err="1" smtClean="0">
                <a:ea typeface="ＭＳ Ｐゴシック" pitchFamily="-65" charset="-128"/>
                <a:cs typeface="ＭＳ Ｐゴシック" charset="-128"/>
              </a:rPr>
              <a:t>concepts</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relating</a:t>
            </a:r>
            <a:r>
              <a:rPr lang="de-DE" sz="2400" kern="0" dirty="0" smtClean="0">
                <a:ea typeface="ＭＳ Ｐゴシック" pitchFamily="-65" charset="-128"/>
                <a:cs typeface="ＭＳ Ｐゴシック" charset="-128"/>
              </a:rPr>
              <a:t> to </a:t>
            </a:r>
            <a:r>
              <a:rPr lang="de-DE" sz="2400" kern="0" dirty="0" err="1" smtClean="0">
                <a:ea typeface="ＭＳ Ｐゴシック" pitchFamily="-65" charset="-128"/>
                <a:cs typeface="ＭＳ Ｐゴシック" charset="-128"/>
              </a:rPr>
              <a:t>the</a:t>
            </a:r>
            <a:r>
              <a:rPr lang="de-DE" sz="2400" kern="0" dirty="0" smtClean="0">
                <a:ea typeface="ＭＳ Ｐゴシック" pitchFamily="-65" charset="-128"/>
                <a:cs typeface="ＭＳ Ｐゴシック" charset="-128"/>
              </a:rPr>
              <a:t> fine </a:t>
            </a:r>
            <a:r>
              <a:rPr lang="de-DE" sz="2400" kern="0" dirty="0" err="1" smtClean="0">
                <a:ea typeface="ＭＳ Ｐゴシック" pitchFamily="-65" charset="-128"/>
                <a:cs typeface="ＭＳ Ｐゴシック" charset="-128"/>
              </a:rPr>
              <a:t>arts</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architecture</a:t>
            </a:r>
            <a:r>
              <a:rPr lang="de-DE" sz="2400" kern="0" dirty="0" smtClean="0">
                <a:ea typeface="ＭＳ Ｐゴシック" pitchFamily="-65" charset="-128"/>
                <a:cs typeface="ＭＳ Ｐゴシック" charset="-128"/>
              </a:rPr>
              <a:t> and </a:t>
            </a:r>
            <a:r>
              <a:rPr lang="de-DE" sz="2400" kern="0" dirty="0" err="1" smtClean="0">
                <a:ea typeface="ＭＳ Ｐゴシック" pitchFamily="-65" charset="-128"/>
                <a:cs typeface="ＭＳ Ｐゴシック" charset="-128"/>
              </a:rPr>
              <a:t>decorative</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arts</a:t>
            </a:r>
            <a:endParaRPr lang="de-DE" sz="24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endParaRPr lang="de-DE" sz="24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r>
              <a:rPr lang="de-DE" sz="2400" kern="0" dirty="0" smtClean="0">
                <a:ea typeface="ＭＳ Ｐゴシック" pitchFamily="-65" charset="-128"/>
                <a:cs typeface="ＭＳ Ｐゴシック" charset="-128"/>
              </a:rPr>
              <a:t>Getty Thesaurus of </a:t>
            </a:r>
            <a:r>
              <a:rPr lang="de-DE" sz="2400" kern="0" dirty="0" err="1" smtClean="0">
                <a:ea typeface="ＭＳ Ｐゴシック" pitchFamily="-65" charset="-128"/>
                <a:cs typeface="ＭＳ Ｐゴシック" charset="-128"/>
              </a:rPr>
              <a:t>Geographic</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Names</a:t>
            </a:r>
            <a:r>
              <a:rPr lang="de-DE" sz="2400" kern="0" dirty="0" smtClean="0">
                <a:ea typeface="ＭＳ Ｐゴシック" pitchFamily="-65" charset="-128"/>
                <a:cs typeface="ＭＳ Ｐゴシック" charset="-128"/>
              </a:rPr>
              <a:t> (TGN)</a:t>
            </a:r>
            <a:br>
              <a:rPr lang="de-DE" sz="2400" kern="0" dirty="0" smtClean="0">
                <a:ea typeface="ＭＳ Ｐゴシック" pitchFamily="-65" charset="-128"/>
                <a:cs typeface="ＭＳ Ｐゴシック" charset="-128"/>
              </a:rPr>
            </a:br>
            <a:r>
              <a:rPr lang="de-DE" sz="2400" kern="0" dirty="0" err="1" smtClean="0">
                <a:ea typeface="ＭＳ Ｐゴシック" pitchFamily="-65" charset="-128"/>
                <a:cs typeface="ＭＳ Ｐゴシック" charset="-128"/>
              </a:rPr>
              <a:t>Structured</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vocabulary</a:t>
            </a:r>
            <a:r>
              <a:rPr lang="de-DE" sz="2400" kern="0" dirty="0" smtClean="0">
                <a:ea typeface="ＭＳ Ｐゴシック" pitchFamily="-65" charset="-128"/>
                <a:cs typeface="ＭＳ Ｐゴシック" charset="-128"/>
              </a:rPr>
              <a:t> of </a:t>
            </a:r>
            <a:r>
              <a:rPr lang="de-DE" sz="2400" kern="0" dirty="0" err="1" smtClean="0">
                <a:ea typeface="ＭＳ Ｐゴシック" pitchFamily="-65" charset="-128"/>
                <a:cs typeface="ＭＳ Ｐゴシック" charset="-128"/>
              </a:rPr>
              <a:t>geographic</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names</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for</a:t>
            </a:r>
            <a:r>
              <a:rPr lang="de-DE" sz="2400" kern="0" dirty="0" smtClean="0">
                <a:ea typeface="ＭＳ Ｐゴシック" pitchFamily="-65" charset="-128"/>
                <a:cs typeface="ＭＳ Ｐゴシック" charset="-128"/>
              </a:rPr>
              <a:t> </a:t>
            </a:r>
            <a:r>
              <a:rPr lang="de-DE" sz="2400" kern="0" dirty="0" err="1" smtClean="0">
                <a:ea typeface="ＭＳ Ｐゴシック" pitchFamily="-65" charset="-128"/>
                <a:cs typeface="ＭＳ Ｐゴシック" charset="-128"/>
              </a:rPr>
              <a:t>indexing</a:t>
            </a:r>
            <a:r>
              <a:rPr lang="de-DE" sz="2400" kern="0" dirty="0" smtClean="0">
                <a:ea typeface="ＭＳ Ｐゴシック" pitchFamily="-65" charset="-128"/>
                <a:cs typeface="ＭＳ Ｐゴシック" charset="-128"/>
              </a:rPr>
              <a:t> art and </a:t>
            </a:r>
            <a:r>
              <a:rPr lang="de-DE" sz="2400" kern="0" dirty="0" err="1" smtClean="0">
                <a:ea typeface="ＭＳ Ｐゴシック" pitchFamily="-65" charset="-128"/>
                <a:cs typeface="ＭＳ Ｐゴシック" charset="-128"/>
              </a:rPr>
              <a:t>architecture</a:t>
            </a:r>
            <a:r>
              <a:rPr lang="de-DE" sz="2400" kern="0" dirty="0" smtClean="0">
                <a:ea typeface="ＭＳ Ｐゴシック" pitchFamily="-65" charset="-128"/>
                <a:cs typeface="ＭＳ Ｐゴシック" charset="-128"/>
              </a:rPr>
              <a:t/>
            </a:r>
            <a:br>
              <a:rPr lang="de-DE" sz="2400" kern="0" dirty="0" smtClean="0">
                <a:ea typeface="ＭＳ Ｐゴシック" pitchFamily="-65" charset="-128"/>
                <a:cs typeface="ＭＳ Ｐゴシック" charset="-128"/>
              </a:rPr>
            </a:br>
            <a:r>
              <a:rPr lang="de-DE" sz="2400" kern="0" dirty="0" smtClean="0">
                <a:ea typeface="ＭＳ Ｐゴシック" pitchFamily="-65" charset="-128"/>
                <a:cs typeface="ＭＳ Ｐゴシック" charset="-128"/>
              </a:rPr>
              <a:t/>
            </a:r>
            <a:br>
              <a:rPr lang="de-DE" sz="2400" kern="0" dirty="0" smtClean="0">
                <a:ea typeface="ＭＳ Ｐゴシック" pitchFamily="-65" charset="-128"/>
                <a:cs typeface="ＭＳ Ｐゴシック" charset="-128"/>
              </a:rPr>
            </a:br>
            <a:endParaRPr lang="de-DE" sz="24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defRPr/>
            </a:pPr>
            <a:r>
              <a:rPr lang="de-DE" sz="2000" kern="0" dirty="0" smtClean="0">
                <a:ea typeface="ＭＳ Ｐゴシック" pitchFamily="-65" charset="-128"/>
                <a:cs typeface="ＭＳ Ｐゴシック" charset="-128"/>
              </a:rPr>
              <a:t/>
            </a:r>
            <a:br>
              <a:rPr lang="de-DE" sz="2000" kern="0" dirty="0" smtClean="0">
                <a:ea typeface="ＭＳ Ｐゴシック" pitchFamily="-65" charset="-128"/>
                <a:cs typeface="ＭＳ Ｐゴシック" charset="-128"/>
              </a:rPr>
            </a:br>
            <a:endParaRPr lang="de-DE" sz="2000" kern="0" dirty="0" smtClean="0">
              <a:ea typeface="ＭＳ Ｐゴシック" pitchFamily="-65"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defRPr/>
            </a:pPr>
            <a:endParaRPr lang="de-DE" sz="2000" kern="0" dirty="0" smtClean="0">
              <a:solidFill>
                <a:srgbClr val="343637"/>
              </a:solidFill>
              <a:ea typeface="ＭＳ Ｐゴシック" pitchFamily="-65" charset="-128"/>
              <a:cs typeface="ＭＳ Ｐゴシック" charset="-128"/>
            </a:endParaRPr>
          </a:p>
          <a:p>
            <a:pPr marL="800100" lvl="1" indent="-342900" defTabSz="914400" eaLnBrk="0" fontAlgn="base" hangingPunct="0">
              <a:spcBef>
                <a:spcPct val="20000"/>
              </a:spcBef>
              <a:spcAft>
                <a:spcPct val="0"/>
              </a:spcAft>
              <a:buClr>
                <a:srgbClr val="881427"/>
              </a:buClr>
              <a:buSzPct val="80000"/>
              <a:buFont typeface="Wingdings" charset="2"/>
              <a:buChar char="n"/>
              <a:defRPr/>
            </a:pPr>
            <a:endParaRPr lang="de-DE" sz="2000" kern="0" dirty="0" smtClean="0">
              <a:solidFill>
                <a:srgbClr val="343637"/>
              </a:solidFill>
              <a:ea typeface="ＭＳ Ｐゴシック" pitchFamily="-65" charset="-128"/>
              <a:cs typeface="ＭＳ Ｐゴシック"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Data Source</a:t>
            </a:r>
            <a:br>
              <a:rPr lang="en-US" dirty="0" smtClean="0"/>
            </a:br>
            <a:r>
              <a:rPr lang="en-US" dirty="0" err="1" smtClean="0"/>
              <a:t>OpenCalais</a:t>
            </a:r>
            <a:r>
              <a:rPr lang="en-US" dirty="0" smtClean="0"/>
              <a:t>: </a:t>
            </a:r>
            <a:r>
              <a:rPr lang="en-US" dirty="0" err="1" smtClean="0"/>
              <a:t>www.opencalais.com</a:t>
            </a:r>
            <a:endParaRPr lang="en-US" dirty="0"/>
          </a:p>
        </p:txBody>
      </p:sp>
      <p:sp>
        <p:nvSpPr>
          <p:cNvPr id="5" name="Content Placeholder 4"/>
          <p:cNvSpPr>
            <a:spLocks noGrp="1"/>
          </p:cNvSpPr>
          <p:nvPr>
            <p:ph idx="1"/>
          </p:nvPr>
        </p:nvSpPr>
        <p:spPr>
          <a:xfrm>
            <a:off x="431800" y="1981200"/>
            <a:ext cx="8255000" cy="3581400"/>
          </a:xfrm>
        </p:spPr>
        <p:txBody>
          <a:bodyPr/>
          <a:lstStyle/>
          <a:p>
            <a:r>
              <a:rPr lang="en-US" sz="2400" dirty="0" smtClean="0"/>
              <a:t>A Thomson Reuters initiative</a:t>
            </a:r>
          </a:p>
          <a:p>
            <a:r>
              <a:rPr lang="en-US" sz="2400" dirty="0" smtClean="0"/>
              <a:t>Launched in January 2008</a:t>
            </a:r>
          </a:p>
          <a:p>
            <a:r>
              <a:rPr lang="en-US" sz="2400" dirty="0" smtClean="0"/>
              <a:t>Processes unstructured text and returns RDF triples identifying</a:t>
            </a:r>
          </a:p>
          <a:p>
            <a:r>
              <a:rPr lang="en-US" sz="2400" dirty="0" smtClean="0"/>
              <a:t>Entities</a:t>
            </a:r>
          </a:p>
          <a:p>
            <a:r>
              <a:rPr lang="en-US" sz="2400" dirty="0" smtClean="0"/>
              <a:t>Facts</a:t>
            </a:r>
          </a:p>
          <a:p>
            <a:r>
              <a:rPr lang="en-US" sz="2400" dirty="0" smtClean="0"/>
              <a:t>Events</a:t>
            </a:r>
          </a:p>
          <a:p>
            <a:endParaRPr lang="en-US" sz="2400" dirty="0"/>
          </a:p>
        </p:txBody>
      </p:sp>
      <p:sp>
        <p:nvSpPr>
          <p:cNvPr id="3" name="Slide Number Placeholder 2"/>
          <p:cNvSpPr>
            <a:spLocks noGrp="1"/>
          </p:cNvSpPr>
          <p:nvPr>
            <p:ph type="sldNum" sz="quarter" idx="11"/>
          </p:nvPr>
        </p:nvSpPr>
        <p:spPr/>
        <p:txBody>
          <a:bodyPr/>
          <a:lstStyle/>
          <a:p>
            <a:pPr>
              <a:defRPr/>
            </a:pPr>
            <a:fld id="{66CCB3A9-8D5F-9041-BCD5-6C373AC4A738}" type="slidenum">
              <a:rPr lang="de-DE" smtClean="0"/>
              <a:pPr>
                <a:defRPr/>
              </a:pPr>
              <a:t>33</a:t>
            </a:fld>
            <a:endParaRPr lang="de-D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WGA text -&gt; </a:t>
            </a:r>
            <a:r>
              <a:rPr lang="en-US" dirty="0" err="1" smtClean="0"/>
              <a:t>OpenCalais</a:t>
            </a:r>
            <a:endParaRPr lang="en-US" dirty="0"/>
          </a:p>
        </p:txBody>
      </p:sp>
      <p:sp>
        <p:nvSpPr>
          <p:cNvPr id="5" name="Content Placeholder 4"/>
          <p:cNvSpPr>
            <a:spLocks noGrp="1"/>
          </p:cNvSpPr>
          <p:nvPr>
            <p:ph sz="half" idx="1"/>
          </p:nvPr>
        </p:nvSpPr>
        <p:spPr>
          <a:xfrm>
            <a:off x="228600" y="1600200"/>
            <a:ext cx="4254500" cy="4637088"/>
          </a:xfrm>
        </p:spPr>
        <p:txBody>
          <a:bodyPr/>
          <a:lstStyle/>
          <a:p>
            <a:pPr marL="0" indent="0">
              <a:buNone/>
            </a:pPr>
            <a:r>
              <a:rPr lang="en-US" sz="1800" dirty="0" smtClean="0"/>
              <a:t>Documents indicate the this </a:t>
            </a:r>
            <a:r>
              <a:rPr lang="en-US" sz="1800" dirty="0" err="1" smtClean="0"/>
              <a:t>tondo</a:t>
            </a:r>
            <a:r>
              <a:rPr lang="en-US" sz="1800" dirty="0" smtClean="0"/>
              <a:t> may have originally belonged to Lorenzo de' Medici, ruler of Florence and patron of Renaissance artists. Following the three kings a splendid procession, symbolizing all the races of mankind, waits to pay homage to the new-born Christ. The peacock is a symbol of Resurrection. Some scholars believe that </a:t>
            </a:r>
            <a:r>
              <a:rPr lang="en-US" sz="1800" dirty="0" err="1" smtClean="0"/>
              <a:t>Fra</a:t>
            </a:r>
            <a:r>
              <a:rPr lang="en-US" sz="1800" dirty="0" smtClean="0"/>
              <a:t> Angelico laid out the composition and painted the Virgin and Child and at least some of the figures at the upper right; then his associate and fellow monk </a:t>
            </a:r>
            <a:r>
              <a:rPr lang="en-US" sz="1800" dirty="0" err="1" smtClean="0"/>
              <a:t>Fra</a:t>
            </a:r>
            <a:r>
              <a:rPr lang="en-US" sz="1800" dirty="0" smtClean="0"/>
              <a:t> </a:t>
            </a:r>
            <a:r>
              <a:rPr lang="en-US" sz="1800" dirty="0" err="1" smtClean="0"/>
              <a:t>Filippo</a:t>
            </a:r>
            <a:r>
              <a:rPr lang="en-US" sz="1800" dirty="0" smtClean="0"/>
              <a:t> Lippi completed the work. </a:t>
            </a:r>
            <a:endParaRPr lang="en-US" sz="1800" dirty="0"/>
          </a:p>
        </p:txBody>
      </p:sp>
      <p:sp>
        <p:nvSpPr>
          <p:cNvPr id="6" name="Content Placeholder 5"/>
          <p:cNvSpPr>
            <a:spLocks noGrp="1"/>
          </p:cNvSpPr>
          <p:nvPr>
            <p:ph sz="half" idx="2"/>
          </p:nvPr>
        </p:nvSpPr>
        <p:spPr>
          <a:xfrm>
            <a:off x="4635500" y="1600200"/>
            <a:ext cx="4279900" cy="4637088"/>
          </a:xfrm>
        </p:spPr>
        <p:txBody>
          <a:bodyPr/>
          <a:lstStyle/>
          <a:p>
            <a:r>
              <a:rPr lang="en-US" sz="1800" dirty="0" smtClean="0"/>
              <a:t>Christian Art</a:t>
            </a:r>
          </a:p>
          <a:p>
            <a:r>
              <a:rPr lang="en-US" sz="1800" dirty="0" smtClean="0"/>
              <a:t>Visual Arts</a:t>
            </a:r>
          </a:p>
          <a:p>
            <a:r>
              <a:rPr lang="en-US" sz="1800" dirty="0" smtClean="0"/>
              <a:t>Lorenzo de’ Medici</a:t>
            </a:r>
          </a:p>
          <a:p>
            <a:r>
              <a:rPr lang="en-US" sz="1800" dirty="0" smtClean="0"/>
              <a:t>Florence</a:t>
            </a:r>
          </a:p>
          <a:p>
            <a:r>
              <a:rPr lang="en-US" sz="1800" dirty="0" smtClean="0"/>
              <a:t>House of Medici</a:t>
            </a:r>
          </a:p>
          <a:p>
            <a:r>
              <a:rPr lang="en-US" sz="1800" dirty="0" smtClean="0"/>
              <a:t>Italian Renaissance Painting</a:t>
            </a:r>
          </a:p>
          <a:p>
            <a:r>
              <a:rPr lang="en-US" sz="1800" dirty="0" err="1" smtClean="0"/>
              <a:t>Fra</a:t>
            </a:r>
            <a:r>
              <a:rPr lang="en-US" sz="1800" dirty="0" smtClean="0"/>
              <a:t> Angelico</a:t>
            </a:r>
          </a:p>
          <a:p>
            <a:r>
              <a:rPr lang="en-US" sz="1800" dirty="0" smtClean="0"/>
              <a:t>Dominicans</a:t>
            </a:r>
          </a:p>
          <a:p>
            <a:r>
              <a:rPr lang="en-US" sz="1800" dirty="0" smtClean="0"/>
              <a:t>Painting</a:t>
            </a:r>
          </a:p>
          <a:p>
            <a:r>
              <a:rPr lang="en-US" sz="1800" dirty="0" smtClean="0"/>
              <a:t>Italian Renaissance</a:t>
            </a:r>
            <a:endParaRPr lang="en-US" sz="1800" dirty="0"/>
          </a:p>
        </p:txBody>
      </p:sp>
      <p:sp>
        <p:nvSpPr>
          <p:cNvPr id="4" name="Slide Number Placeholder 3"/>
          <p:cNvSpPr>
            <a:spLocks noGrp="1"/>
          </p:cNvSpPr>
          <p:nvPr>
            <p:ph type="sldNum" sz="quarter" idx="11"/>
          </p:nvPr>
        </p:nvSpPr>
        <p:spPr/>
        <p:txBody>
          <a:bodyPr/>
          <a:lstStyle/>
          <a:p>
            <a:pPr>
              <a:defRPr/>
            </a:pPr>
            <a:fld id="{DF4E1C26-BCB5-A64D-9243-9B4A5ACDC377}" type="slidenum">
              <a:rPr lang="de-DE" smtClean="0"/>
              <a:pPr>
                <a:defRPr/>
              </a:pPr>
              <a:t>34</a:t>
            </a:fld>
            <a:endParaRPr lang="de-DE"/>
          </a:p>
        </p:txBody>
      </p:sp>
      <p:pic>
        <p:nvPicPr>
          <p:cNvPr id="7" name="Picture 6" descr="1445-FraAngelico.jpg"/>
          <p:cNvPicPr>
            <a:picLocks noChangeAspect="1"/>
          </p:cNvPicPr>
          <p:nvPr/>
        </p:nvPicPr>
        <p:blipFill>
          <a:blip r:embed="rId2"/>
          <a:stretch>
            <a:fillRect/>
          </a:stretch>
        </p:blipFill>
        <p:spPr>
          <a:xfrm>
            <a:off x="7162800" y="4942719"/>
            <a:ext cx="2015501" cy="199148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Additional Data Source</a:t>
            </a:r>
            <a:br>
              <a:rPr lang="en-US" dirty="0" smtClean="0"/>
            </a:br>
            <a:r>
              <a:rPr lang="en-US" dirty="0" err="1" smtClean="0"/>
              <a:t>Flickr</a:t>
            </a:r>
            <a:r>
              <a:rPr lang="en-US" dirty="0" smtClean="0"/>
              <a:t>: </a:t>
            </a:r>
            <a:r>
              <a:rPr lang="en-US" dirty="0" err="1" smtClean="0"/>
              <a:t>www.flickr.com</a:t>
            </a:r>
            <a:endParaRPr lang="en-US" dirty="0"/>
          </a:p>
        </p:txBody>
      </p:sp>
      <p:sp>
        <p:nvSpPr>
          <p:cNvPr id="7" name="Content Placeholder 6"/>
          <p:cNvSpPr>
            <a:spLocks noGrp="1"/>
          </p:cNvSpPr>
          <p:nvPr>
            <p:ph sz="half" idx="1"/>
          </p:nvPr>
        </p:nvSpPr>
        <p:spPr/>
        <p:txBody>
          <a:bodyPr/>
          <a:lstStyle/>
          <a:p>
            <a:r>
              <a:rPr lang="en-US" sz="2400" dirty="0" smtClean="0"/>
              <a:t>Search for name of artist and title of artwork</a:t>
            </a:r>
          </a:p>
          <a:p>
            <a:r>
              <a:rPr lang="en-US" sz="2400" dirty="0" smtClean="0"/>
              <a:t>Extract tags associated with the artwork</a:t>
            </a:r>
            <a:endParaRPr lang="en-US" sz="2400" dirty="0"/>
          </a:p>
        </p:txBody>
      </p:sp>
      <p:sp>
        <p:nvSpPr>
          <p:cNvPr id="8" name="Content Placeholder 7"/>
          <p:cNvSpPr>
            <a:spLocks noGrp="1"/>
          </p:cNvSpPr>
          <p:nvPr>
            <p:ph sz="half" idx="2"/>
          </p:nvPr>
        </p:nvSpPr>
        <p:spPr/>
        <p:txBody>
          <a:bodyPr/>
          <a:lstStyle/>
          <a:p>
            <a:r>
              <a:rPr lang="en-US" sz="2400" dirty="0" err="1" smtClean="0"/>
              <a:t>Fra</a:t>
            </a:r>
            <a:endParaRPr lang="en-US" sz="2400" dirty="0" smtClean="0"/>
          </a:p>
          <a:p>
            <a:r>
              <a:rPr lang="en-US" sz="2400" dirty="0" smtClean="0"/>
              <a:t>Angelico</a:t>
            </a:r>
          </a:p>
          <a:p>
            <a:r>
              <a:rPr lang="en-US" sz="2400" dirty="0" err="1" smtClean="0"/>
              <a:t>Filippo</a:t>
            </a:r>
            <a:endParaRPr lang="en-US" sz="2400" dirty="0" smtClean="0"/>
          </a:p>
          <a:p>
            <a:r>
              <a:rPr lang="en-US" sz="2400" dirty="0" smtClean="0"/>
              <a:t>adoration</a:t>
            </a:r>
          </a:p>
          <a:p>
            <a:r>
              <a:rPr lang="en-US" sz="2400" dirty="0" smtClean="0"/>
              <a:t>magi</a:t>
            </a:r>
          </a:p>
          <a:p>
            <a:r>
              <a:rPr lang="en-US" sz="2400" dirty="0" smtClean="0"/>
              <a:t>1440</a:t>
            </a:r>
          </a:p>
          <a:p>
            <a:r>
              <a:rPr lang="en-US" sz="2400" dirty="0" smtClean="0"/>
              <a:t>peacock</a:t>
            </a:r>
          </a:p>
          <a:p>
            <a:r>
              <a:rPr lang="en-US" sz="2400" dirty="0" err="1" smtClean="0"/>
              <a:t>lippi</a:t>
            </a:r>
            <a:endParaRPr lang="en-US" sz="2400" dirty="0" smtClean="0"/>
          </a:p>
          <a:p>
            <a:r>
              <a:rPr lang="en-US" sz="1800" dirty="0" smtClean="0"/>
              <a:t>http://www.flickr.com/photos/maulleigh/4242163076/</a:t>
            </a:r>
            <a:endParaRPr lang="en-US" sz="1800" dirty="0"/>
          </a:p>
        </p:txBody>
      </p:sp>
      <p:sp>
        <p:nvSpPr>
          <p:cNvPr id="5" name="Slide Number Placeholder 4"/>
          <p:cNvSpPr>
            <a:spLocks noGrp="1"/>
          </p:cNvSpPr>
          <p:nvPr>
            <p:ph type="sldNum" sz="quarter" idx="11"/>
          </p:nvPr>
        </p:nvSpPr>
        <p:spPr/>
        <p:txBody>
          <a:bodyPr/>
          <a:lstStyle/>
          <a:p>
            <a:pPr>
              <a:defRPr/>
            </a:pPr>
            <a:fld id="{EBE5A16F-B862-2145-96D8-588B0C728189}" type="slidenum">
              <a:rPr lang="de-DE" smtClean="0"/>
              <a:pPr>
                <a:defRPr/>
              </a:pPr>
              <a:t>35</a:t>
            </a:fld>
            <a:endParaRPr lang="de-DE"/>
          </a:p>
        </p:txBody>
      </p:sp>
      <p:pic>
        <p:nvPicPr>
          <p:cNvPr id="9" name="Picture 8"/>
          <p:cNvPicPr>
            <a:picLocks noChangeAspect="1"/>
          </p:cNvPicPr>
          <p:nvPr/>
        </p:nvPicPr>
        <p:blipFill>
          <a:blip r:embed="rId2"/>
          <a:stretch>
            <a:fillRect/>
          </a:stretch>
        </p:blipFill>
        <p:spPr>
          <a:xfrm>
            <a:off x="0" y="3892145"/>
            <a:ext cx="2971800" cy="2965856"/>
          </a:xfrm>
          <a:prstGeom prst="rect">
            <a:avLst/>
          </a:prstGeom>
        </p:spPr>
      </p:pic>
      <p:sp>
        <p:nvSpPr>
          <p:cNvPr id="10" name="TextBox 9"/>
          <p:cNvSpPr txBox="1"/>
          <p:nvPr/>
        </p:nvSpPr>
        <p:spPr>
          <a:xfrm>
            <a:off x="8974667" y="4368800"/>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43000" y="-20076"/>
            <a:ext cx="6884988" cy="6871218"/>
          </a:xfrm>
          <a:prstGeom prst="rect">
            <a:avLst/>
          </a:prstGeom>
        </p:spPr>
      </p:pic>
      <p:sp>
        <p:nvSpPr>
          <p:cNvPr id="6" name="Title 5"/>
          <p:cNvSpPr>
            <a:spLocks noGrp="1"/>
          </p:cNvSpPr>
          <p:nvPr>
            <p:ph type="title"/>
          </p:nvPr>
        </p:nvSpPr>
        <p:spPr/>
        <p:txBody>
          <a:bodyPr/>
          <a:lstStyle/>
          <a:p>
            <a:r>
              <a:rPr lang="en-US" dirty="0" smtClean="0">
                <a:solidFill>
                  <a:schemeClr val="bg1"/>
                </a:solidFill>
              </a:rPr>
              <a:t>peacock</a:t>
            </a:r>
            <a:endParaRPr lang="en-US" dirty="0">
              <a:solidFill>
                <a:schemeClr val="bg1"/>
              </a:solidFill>
            </a:endParaRPr>
          </a:p>
        </p:txBody>
      </p:sp>
      <p:sp>
        <p:nvSpPr>
          <p:cNvPr id="5" name="Slide Number Placeholder 4"/>
          <p:cNvSpPr>
            <a:spLocks noGrp="1"/>
          </p:cNvSpPr>
          <p:nvPr>
            <p:ph type="sldNum" sz="quarter" idx="11"/>
          </p:nvPr>
        </p:nvSpPr>
        <p:spPr/>
        <p:txBody>
          <a:bodyPr/>
          <a:lstStyle/>
          <a:p>
            <a:pPr>
              <a:defRPr/>
            </a:pPr>
            <a:fld id="{EBE5A16F-B862-2145-96D8-588B0C728189}" type="slidenum">
              <a:rPr lang="de-DE" smtClean="0"/>
              <a:pPr>
                <a:defRPr/>
              </a:pPr>
              <a:t>36</a:t>
            </a:fld>
            <a:endParaRPr lang="de-D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 Architecture</a:t>
            </a:r>
            <a:endParaRPr lang="en-US" dirty="0"/>
          </a:p>
        </p:txBody>
      </p:sp>
      <p:sp>
        <p:nvSpPr>
          <p:cNvPr id="3" name="Slide Number Placeholder 2"/>
          <p:cNvSpPr>
            <a:spLocks noGrp="1"/>
          </p:cNvSpPr>
          <p:nvPr>
            <p:ph type="sldNum" sz="quarter" idx="11"/>
          </p:nvPr>
        </p:nvSpPr>
        <p:spPr/>
        <p:txBody>
          <a:bodyPr/>
          <a:lstStyle/>
          <a:p>
            <a:pPr>
              <a:defRPr/>
            </a:pPr>
            <a:fld id="{66CCB3A9-8D5F-9041-BCD5-6C373AC4A738}" type="slidenum">
              <a:rPr lang="de-DE" smtClean="0"/>
              <a:pPr>
                <a:defRPr/>
              </a:pPr>
              <a:t>37</a:t>
            </a:fld>
            <a:endParaRPr lang="de-DE"/>
          </a:p>
        </p:txBody>
      </p:sp>
      <p:graphicFrame>
        <p:nvGraphicFramePr>
          <p:cNvPr id="6" name="Diagram 5"/>
          <p:cNvGraphicFramePr/>
          <p:nvPr/>
        </p:nvGraphicFramePr>
        <p:xfrm>
          <a:off x="1524000" y="4013200"/>
          <a:ext cx="6096000" cy="18542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1524000" y="609600"/>
          <a:ext cx="6096000" cy="40640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The</a:t>
            </a:r>
            <a:r>
              <a:rPr lang="de-DE" dirty="0" smtClean="0"/>
              <a:t> </a:t>
            </a:r>
            <a:r>
              <a:rPr lang="de-DE" dirty="0" err="1" smtClean="0"/>
              <a:t>ClioPatria</a:t>
            </a:r>
            <a:r>
              <a:rPr lang="de-DE" dirty="0" smtClean="0"/>
              <a:t> </a:t>
            </a:r>
            <a:br>
              <a:rPr lang="de-DE" dirty="0" smtClean="0"/>
            </a:br>
            <a:r>
              <a:rPr lang="de-DE" dirty="0" err="1" smtClean="0"/>
              <a:t>semantic</a:t>
            </a:r>
            <a:r>
              <a:rPr lang="de-DE" dirty="0" smtClean="0"/>
              <a:t> </a:t>
            </a:r>
            <a:r>
              <a:rPr lang="de-DE" dirty="0" err="1" smtClean="0"/>
              <a:t>search</a:t>
            </a:r>
            <a:r>
              <a:rPr lang="de-DE" dirty="0" smtClean="0"/>
              <a:t> </a:t>
            </a:r>
            <a:r>
              <a:rPr lang="de-DE" dirty="0" err="1" smtClean="0"/>
              <a:t>web-server</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38</a:t>
            </a:fld>
            <a:endParaRPr lang="de-DE"/>
          </a:p>
        </p:txBody>
      </p:sp>
      <p:sp>
        <p:nvSpPr>
          <p:cNvPr id="5" name="Inhaltsplatzhalter 4"/>
          <p:cNvSpPr txBox="1">
            <a:spLocks/>
          </p:cNvSpPr>
          <p:nvPr/>
        </p:nvSpPr>
        <p:spPr bwMode="auto">
          <a:xfrm>
            <a:off x="609600" y="1981200"/>
            <a:ext cx="7848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defTabSz="914400" eaLnBrk="0" fontAlgn="base" hangingPunct="0">
              <a:spcBef>
                <a:spcPct val="20000"/>
              </a:spcBef>
              <a:spcAft>
                <a:spcPct val="0"/>
              </a:spcAft>
              <a:buClr>
                <a:srgbClr val="881427"/>
              </a:buClr>
              <a:buSzPct val="80000"/>
              <a:buFont typeface="Wingdings" charset="2"/>
              <a:buChar char="n"/>
            </a:pPr>
            <a:r>
              <a:rPr lang="de-DE" sz="2400" kern="0" dirty="0" smtClean="0">
                <a:ea typeface="ＭＳ Ｐゴシック" charset="-128"/>
                <a:cs typeface="ＭＳ Ｐゴシック" charset="-128"/>
              </a:rPr>
              <a:t>http://e-culture.multimedian.nl</a:t>
            </a:r>
          </a:p>
          <a:p>
            <a:pPr marL="342900" lvl="0" indent="-342900" defTabSz="914400" eaLnBrk="0" fontAlgn="base" hangingPunct="0">
              <a:spcBef>
                <a:spcPct val="20000"/>
              </a:spcBef>
              <a:spcAft>
                <a:spcPct val="0"/>
              </a:spcAft>
              <a:buClr>
                <a:srgbClr val="881427"/>
              </a:buClr>
              <a:buSzPct val="80000"/>
              <a:buFont typeface="Wingdings" charset="2"/>
              <a:buChar char="n"/>
            </a:pPr>
            <a:endParaRPr lang="de-DE" sz="2400" kern="0" dirty="0" smtClean="0">
              <a:ea typeface="ＭＳ Ｐゴシック" charset="-128"/>
              <a:cs typeface="ＭＳ Ｐゴシック" charset="-128"/>
            </a:endParaRPr>
          </a:p>
          <a:p>
            <a:pPr marL="342900" lvl="0" indent="-342900" defTabSz="914400" eaLnBrk="0" fontAlgn="base" hangingPunct="0">
              <a:spcBef>
                <a:spcPct val="20000"/>
              </a:spcBef>
              <a:spcAft>
                <a:spcPct val="0"/>
              </a:spcAft>
              <a:buClr>
                <a:srgbClr val="881427"/>
              </a:buClr>
              <a:buSzPct val="80000"/>
              <a:buFont typeface="Wingdings" charset="2"/>
              <a:buChar char="n"/>
            </a:pPr>
            <a:r>
              <a:rPr lang="de-DE" sz="2400" kern="0" dirty="0" smtClean="0">
                <a:ea typeface="ＭＳ Ｐゴシック" charset="-128"/>
                <a:cs typeface="ＭＳ Ｐゴシック" charset="-128"/>
              </a:rPr>
              <a:t>First </a:t>
            </a:r>
            <a:r>
              <a:rPr lang="de-DE" sz="2400" kern="0" dirty="0" err="1" smtClean="0">
                <a:ea typeface="ＭＳ Ｐゴシック" charset="-128"/>
                <a:cs typeface="ＭＳ Ｐゴシック" charset="-128"/>
              </a:rPr>
              <a:t>prize</a:t>
            </a:r>
            <a:r>
              <a:rPr lang="de-DE" sz="2400" kern="0" dirty="0" smtClean="0">
                <a:ea typeface="ＭＳ Ｐゴシック" charset="-128"/>
                <a:cs typeface="ＭＳ Ｐゴシック" charset="-128"/>
              </a:rPr>
              <a:t>: </a:t>
            </a:r>
            <a:r>
              <a:rPr lang="de-DE" sz="2400" kern="0" dirty="0" err="1" smtClean="0">
                <a:ea typeface="ＭＳ Ｐゴシック" charset="-128"/>
                <a:cs typeface="ＭＳ Ｐゴシック" charset="-128"/>
              </a:rPr>
              <a:t>Semantic</a:t>
            </a:r>
            <a:r>
              <a:rPr lang="de-DE" sz="2400" kern="0" dirty="0" smtClean="0">
                <a:ea typeface="ＭＳ Ｐゴシック" charset="-128"/>
                <a:cs typeface="ＭＳ Ｐゴシック" charset="-128"/>
              </a:rPr>
              <a:t> Web </a:t>
            </a:r>
            <a:r>
              <a:rPr lang="de-DE" sz="2400" kern="0" dirty="0" err="1" smtClean="0">
                <a:ea typeface="ＭＳ Ｐゴシック" charset="-128"/>
                <a:cs typeface="ＭＳ Ｐゴシック" charset="-128"/>
              </a:rPr>
              <a:t>Challenge</a:t>
            </a:r>
            <a:r>
              <a:rPr lang="de-DE" sz="2400" kern="0" dirty="0" smtClean="0">
                <a:ea typeface="ＭＳ Ｐゴシック" charset="-128"/>
                <a:cs typeface="ＭＳ Ｐゴシック" charset="-128"/>
              </a:rPr>
              <a:t>, </a:t>
            </a:r>
            <a:br>
              <a:rPr lang="de-DE" sz="2400" kern="0" dirty="0" smtClean="0">
                <a:ea typeface="ＭＳ Ｐゴシック" charset="-128"/>
                <a:cs typeface="ＭＳ Ｐゴシック" charset="-128"/>
              </a:rPr>
            </a:br>
            <a:r>
              <a:rPr lang="de-DE" sz="2400" kern="0" dirty="0" smtClean="0">
                <a:ea typeface="ＭＳ Ｐゴシック" charset="-128"/>
                <a:cs typeface="ＭＳ Ｐゴシック" charset="-128"/>
              </a:rPr>
              <a:t>5th International </a:t>
            </a:r>
            <a:r>
              <a:rPr lang="de-DE" sz="2400" kern="0" dirty="0" err="1" smtClean="0">
                <a:ea typeface="ＭＳ Ｐゴシック" charset="-128"/>
                <a:cs typeface="ＭＳ Ｐゴシック" charset="-128"/>
              </a:rPr>
              <a:t>Semantic</a:t>
            </a:r>
            <a:r>
              <a:rPr lang="de-DE" sz="2400" kern="0" dirty="0" smtClean="0">
                <a:ea typeface="ＭＳ Ｐゴシック" charset="-128"/>
                <a:cs typeface="ＭＳ Ｐゴシック" charset="-128"/>
              </a:rPr>
              <a:t> Web </a:t>
            </a:r>
            <a:r>
              <a:rPr lang="de-DE" sz="2400" kern="0" dirty="0" err="1" smtClean="0">
                <a:ea typeface="ＭＳ Ｐゴシック" charset="-128"/>
                <a:cs typeface="ＭＳ Ｐゴシック" charset="-128"/>
              </a:rPr>
              <a:t>Conference</a:t>
            </a:r>
            <a:r>
              <a:rPr lang="de-DE" sz="2400" kern="0" dirty="0" smtClean="0">
                <a:ea typeface="ＭＳ Ｐゴシック" charset="-128"/>
                <a:cs typeface="ＭＳ Ｐゴシック" charset="-128"/>
              </a:rPr>
              <a:t>, Athens, Georgia, USA, 2006.</a:t>
            </a:r>
          </a:p>
          <a:p>
            <a:pPr marL="342900" lvl="0" indent="-342900" defTabSz="914400" eaLnBrk="0" fontAlgn="base" hangingPunct="0">
              <a:spcBef>
                <a:spcPct val="20000"/>
              </a:spcBef>
              <a:spcAft>
                <a:spcPct val="0"/>
              </a:spcAft>
              <a:buClr>
                <a:srgbClr val="881427"/>
              </a:buClr>
              <a:buSzPct val="80000"/>
            </a:pPr>
            <a:endParaRPr kumimoji="0" lang="de-DE" sz="2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endParaRPr>
          </a:p>
          <a:p>
            <a:pPr marL="342900" lvl="0" indent="-342900" defTabSz="914400" eaLnBrk="0" fontAlgn="base" hangingPunct="0">
              <a:spcBef>
                <a:spcPct val="20000"/>
              </a:spcBef>
              <a:spcAft>
                <a:spcPct val="0"/>
              </a:spcAft>
              <a:buClr>
                <a:srgbClr val="881427"/>
              </a:buClr>
              <a:buSzPct val="80000"/>
              <a:buFont typeface="Wingdings" charset="2"/>
              <a:buChar char="n"/>
            </a:pPr>
            <a:r>
              <a:rPr lang="de-DE" sz="2400" kern="0" dirty="0" err="1" smtClean="0">
                <a:ea typeface="ＭＳ Ｐゴシック" charset="-128"/>
                <a:cs typeface="ＭＳ Ｐゴシック" charset="-128"/>
              </a:rPr>
              <a:t>Available</a:t>
            </a:r>
            <a:r>
              <a:rPr lang="de-DE" sz="2400" kern="0" dirty="0" smtClean="0">
                <a:ea typeface="ＭＳ Ｐゴシック" charset="-128"/>
                <a:cs typeface="ＭＳ Ｐゴシック" charset="-128"/>
              </a:rPr>
              <a:t> </a:t>
            </a:r>
            <a:r>
              <a:rPr lang="de-DE" sz="2400" kern="0" dirty="0" err="1" smtClean="0">
                <a:ea typeface="ＭＳ Ｐゴシック" charset="-128"/>
                <a:cs typeface="ＭＳ Ｐゴシック" charset="-128"/>
              </a:rPr>
              <a:t>under</a:t>
            </a:r>
            <a:r>
              <a:rPr lang="de-DE" sz="2400" kern="0" dirty="0" smtClean="0">
                <a:ea typeface="ＭＳ Ｐゴシック" charset="-128"/>
                <a:cs typeface="ＭＳ Ｐゴシック" charset="-128"/>
              </a:rPr>
              <a:t> </a:t>
            </a:r>
            <a:r>
              <a:rPr lang="de-DE" sz="2400" kern="0" dirty="0" err="1" smtClean="0">
                <a:ea typeface="ＭＳ Ｐゴシック" charset="-128"/>
                <a:cs typeface="ＭＳ Ｐゴシック" charset="-128"/>
              </a:rPr>
              <a:t>the</a:t>
            </a:r>
            <a:r>
              <a:rPr lang="de-DE" sz="2400" kern="0" dirty="0" smtClean="0">
                <a:ea typeface="ＭＳ Ｐゴシック" charset="-128"/>
                <a:cs typeface="ＭＳ Ｐゴシック" charset="-128"/>
              </a:rPr>
              <a:t> GPL-2 </a:t>
            </a:r>
            <a:r>
              <a:rPr lang="de-DE" sz="2400" kern="0" dirty="0" err="1" smtClean="0">
                <a:ea typeface="ＭＳ Ｐゴシック" charset="-128"/>
                <a:cs typeface="ＭＳ Ｐゴシック" charset="-128"/>
              </a:rPr>
              <a:t>license</a:t>
            </a:r>
            <a:r>
              <a:rPr lang="de-DE" sz="2400" kern="0" dirty="0" smtClean="0">
                <a:ea typeface="ＭＳ Ｐゴシック" charset="-128"/>
                <a:cs typeface="ＭＳ Ｐゴシック" charset="-128"/>
              </a:rPr>
              <a:t>.</a:t>
            </a:r>
            <a:endParaRPr kumimoji="0" lang="en-GB" sz="2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tabLst/>
              <a:defRPr/>
            </a:pPr>
            <a:r>
              <a:rPr kumimoji="0" lang="de-DE" sz="2400" b="0" i="0" u="none" strike="noStrike" kern="0" cap="none" spc="0" normalizeH="0" baseline="0" noProof="0" dirty="0" smtClean="0">
                <a:ln>
                  <a:noFill/>
                </a:ln>
                <a:solidFill>
                  <a:srgbClr val="343637"/>
                </a:solidFill>
                <a:effectLst/>
                <a:uLnTx/>
                <a:uFillTx/>
                <a:latin typeface="+mn-lt"/>
                <a:ea typeface="ＭＳ Ｐゴシック" pitchFamily="-65" charset="-128"/>
              </a:rPr>
              <a:t> </a:t>
            </a:r>
            <a:endParaRPr kumimoji="0" lang="de-DE" sz="2400" b="0" i="0" u="none" strike="noStrike" kern="0" cap="none" spc="0" normalizeH="0" baseline="0" noProof="0" dirty="0">
              <a:ln>
                <a:noFill/>
              </a:ln>
              <a:solidFill>
                <a:srgbClr val="343637"/>
              </a:solidFill>
              <a:effectLst/>
              <a:uLnTx/>
              <a:uFillTx/>
              <a:latin typeface="+mn-lt"/>
              <a:ea typeface="ＭＳ Ｐゴシック" pitchFamily="-65"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d 3" descr="caravaggio_bfs_graph_compressed.png"/>
          <p:cNvPicPr>
            <a:picLocks noChangeAspect="1"/>
          </p:cNvPicPr>
          <p:nvPr/>
        </p:nvPicPr>
        <p:blipFill>
          <a:blip r:embed="rId2"/>
          <a:stretch>
            <a:fillRect/>
          </a:stretch>
        </p:blipFill>
        <p:spPr>
          <a:xfrm>
            <a:off x="0" y="1295400"/>
            <a:ext cx="10483850" cy="5902325"/>
          </a:xfrm>
          <a:prstGeom prst="rect">
            <a:avLst/>
          </a:prstGeom>
        </p:spPr>
      </p:pic>
      <p:sp>
        <p:nvSpPr>
          <p:cNvPr id="2" name="Titel 1"/>
          <p:cNvSpPr>
            <a:spLocks noGrp="1"/>
          </p:cNvSpPr>
          <p:nvPr>
            <p:ph type="title"/>
          </p:nvPr>
        </p:nvSpPr>
        <p:spPr/>
        <p:txBody>
          <a:bodyPr/>
          <a:lstStyle/>
          <a:p>
            <a:r>
              <a:rPr lang="de-DE" dirty="0" err="1" smtClean="0"/>
              <a:t>Search</a:t>
            </a:r>
            <a:r>
              <a:rPr lang="de-DE" dirty="0" smtClean="0"/>
              <a:t> Graph ...</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39</a:t>
            </a:fld>
            <a:endParaRPr lang="de-D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4</a:t>
            </a:fld>
            <a:endParaRPr lang="de-DE"/>
          </a:p>
        </p:txBody>
      </p:sp>
      <p:pic>
        <p:nvPicPr>
          <p:cNvPr id="3" name="Picture 2" descr="Augustinerkirche-Canova.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Bild 4" descr="caravaggio_timeline_graph_compressed.png"/>
          <p:cNvPicPr>
            <a:picLocks noChangeAspect="1"/>
          </p:cNvPicPr>
          <p:nvPr/>
        </p:nvPicPr>
        <p:blipFill>
          <a:blip r:embed="rId2"/>
          <a:srcRect l="13390" t="23222" r="16622"/>
          <a:stretch>
            <a:fillRect/>
          </a:stretch>
        </p:blipFill>
        <p:spPr>
          <a:xfrm>
            <a:off x="21860" y="1416652"/>
            <a:ext cx="10232858" cy="5579899"/>
          </a:xfrm>
          <a:prstGeom prst="rect">
            <a:avLst/>
          </a:prstGeom>
        </p:spPr>
      </p:pic>
      <p:sp>
        <p:nvSpPr>
          <p:cNvPr id="2" name="Titel 1"/>
          <p:cNvSpPr>
            <a:spLocks noGrp="1"/>
          </p:cNvSpPr>
          <p:nvPr>
            <p:ph type="title"/>
          </p:nvPr>
        </p:nvSpPr>
        <p:spPr/>
        <p:txBody>
          <a:bodyPr/>
          <a:lstStyle/>
          <a:p>
            <a:r>
              <a:rPr lang="de-DE" dirty="0" smtClean="0"/>
              <a:t>... </a:t>
            </a:r>
            <a:r>
              <a:rPr lang="de-DE" dirty="0" err="1" smtClean="0"/>
              <a:t>Becomes</a:t>
            </a:r>
            <a:r>
              <a:rPr lang="de-DE" dirty="0" smtClean="0"/>
              <a:t> a </a:t>
            </a:r>
            <a:r>
              <a:rPr lang="de-DE" dirty="0" err="1" smtClean="0"/>
              <a:t>Timeline</a:t>
            </a:r>
            <a:r>
              <a:rPr lang="de-DE" dirty="0" smtClean="0"/>
              <a:t> Graph</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40</a:t>
            </a:fld>
            <a:endParaRPr lang="de-DE"/>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Current</a:t>
            </a:r>
            <a:r>
              <a:rPr lang="de-DE" dirty="0" smtClean="0"/>
              <a:t> </a:t>
            </a:r>
            <a:r>
              <a:rPr lang="de-DE" dirty="0" err="1" smtClean="0"/>
              <a:t>Demonstrator</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41</a:t>
            </a:fld>
            <a:endParaRPr lang="de-DE"/>
          </a:p>
        </p:txBody>
      </p:sp>
      <p:sp>
        <p:nvSpPr>
          <p:cNvPr id="5" name="Inhaltsplatzhalter 4"/>
          <p:cNvSpPr txBox="1">
            <a:spLocks/>
          </p:cNvSpPr>
          <p:nvPr/>
        </p:nvSpPr>
        <p:spPr bwMode="auto">
          <a:xfrm>
            <a:off x="609600" y="1524000"/>
            <a:ext cx="7848600"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lang="en-GB" sz="2400" kern="0" dirty="0" smtClean="0">
                <a:ea typeface="ＭＳ Ｐゴシック" charset="-128"/>
                <a:cs typeface="ＭＳ Ｐゴシック" charset="-128"/>
              </a:rPr>
              <a:t>Translate the timeline graph into a 3D representation</a:t>
            </a: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endParaRPr lang="en-GB" sz="2400" kern="0" dirty="0" smtClean="0">
              <a:ea typeface="ＭＳ Ｐゴシック" charset="-128"/>
              <a:cs typeface="ＭＳ Ｐゴシック" charset="-128"/>
            </a:endParaRPr>
          </a:p>
          <a:p>
            <a:pPr marL="342900" indent="-342900" defTabSz="914400" eaLnBrk="0" fontAlgn="base" hangingPunct="0">
              <a:spcBef>
                <a:spcPct val="20000"/>
              </a:spcBef>
              <a:spcAft>
                <a:spcPct val="0"/>
              </a:spcAft>
              <a:buClr>
                <a:srgbClr val="881427"/>
              </a:buClr>
              <a:buSzPct val="80000"/>
              <a:buFont typeface="Wingdings" charset="2"/>
              <a:buChar char="n"/>
            </a:pPr>
            <a:r>
              <a:rPr lang="en-GB" sz="2400" kern="0" dirty="0" smtClean="0">
                <a:ea typeface="ＭＳ Ｐゴシック" charset="-128"/>
                <a:cs typeface="ＭＳ Ｐゴシック" charset="-128"/>
              </a:rPr>
              <a:t>Use additional dimension to represent “influence”</a:t>
            </a:r>
            <a: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lang="en-GB" sz="2400" kern="0" dirty="0" smtClean="0">
                <a:ea typeface="ＭＳ Ｐゴシック" charset="-128"/>
                <a:cs typeface="ＭＳ Ｐゴシック" charset="-128"/>
              </a:rPr>
              <a:t>Code rank of artist node as height value</a:t>
            </a:r>
            <a:endPar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tabLst/>
              <a:defRPr/>
            </a:pPr>
            <a:endParaRPr lang="en-GB" sz="2400" kern="0" dirty="0" smtClean="0">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kumimoji="0" lang="en-GB"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Show relations as differently </a:t>
            </a:r>
            <a:r>
              <a:rPr kumimoji="0" lang="en-GB" sz="2400" b="0" i="0" u="none" strike="noStrike" kern="0" cap="none" spc="0" normalizeH="0" baseline="0" noProof="0" dirty="0" err="1" smtClean="0">
                <a:ln>
                  <a:noFill/>
                </a:ln>
                <a:solidFill>
                  <a:schemeClr val="tx1"/>
                </a:solidFill>
                <a:effectLst/>
                <a:uLnTx/>
                <a:uFillTx/>
                <a:latin typeface="+mn-lt"/>
                <a:ea typeface="ＭＳ Ｐゴシック" charset="-128"/>
                <a:cs typeface="ＭＳ Ｐゴシック" charset="-128"/>
              </a:rPr>
              <a:t>colored</a:t>
            </a:r>
            <a:r>
              <a:rPr kumimoji="0" lang="en-GB" sz="2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curves</a:t>
            </a: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endParaRPr lang="en-GB" sz="2400" kern="0" dirty="0" smtClean="0">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881427"/>
              </a:buClr>
              <a:buSzPct val="80000"/>
              <a:buFont typeface="Wingdings" charset="2"/>
              <a:buChar char="n"/>
              <a:tabLst/>
              <a:defRPr/>
            </a:pPr>
            <a:r>
              <a:rPr kumimoji="0" lang="en-GB" sz="2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Show images and related metadata</a:t>
            </a:r>
          </a:p>
          <a:p>
            <a:pPr marL="342900" marR="0" lvl="0" indent="-342900" algn="l" defTabSz="914400" rtl="0" eaLnBrk="0" fontAlgn="base" latinLnBrk="0" hangingPunct="0">
              <a:lnSpc>
                <a:spcPct val="100000"/>
              </a:lnSpc>
              <a:spcBef>
                <a:spcPct val="20000"/>
              </a:spcBef>
              <a:spcAft>
                <a:spcPct val="0"/>
              </a:spcAft>
              <a:buClr>
                <a:srgbClr val="881427"/>
              </a:buClr>
              <a:buSzPct val="80000"/>
              <a:tabLst/>
              <a:defRPr/>
            </a:pPr>
            <a:r>
              <a:rPr kumimoji="0" lang="de-DE" sz="2000" b="0" i="0" u="none" strike="noStrike" kern="0" cap="none" spc="0" normalizeH="0" baseline="0" noProof="0" dirty="0" smtClean="0">
                <a:ln>
                  <a:noFill/>
                </a:ln>
                <a:solidFill>
                  <a:srgbClr val="343637"/>
                </a:solidFill>
                <a:effectLst/>
                <a:uLnTx/>
                <a:uFillTx/>
                <a:latin typeface="+mn-lt"/>
                <a:ea typeface="ＭＳ Ｐゴシック" pitchFamily="-65" charset="-128"/>
              </a:rPr>
              <a:t> </a:t>
            </a:r>
            <a:endParaRPr kumimoji="0" lang="de-DE" sz="2000" b="0" i="0" u="none" strike="noStrike" kern="0" cap="none" spc="0" normalizeH="0" baseline="0" noProof="0" dirty="0">
              <a:ln>
                <a:noFill/>
              </a:ln>
              <a:solidFill>
                <a:srgbClr val="343637"/>
              </a:solidFill>
              <a:effectLst/>
              <a:uLnTx/>
              <a:uFillTx/>
              <a:latin typeface="+mn-lt"/>
              <a:ea typeface="ＭＳ Ｐゴシック" pitchFamily="-65"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Current</a:t>
            </a:r>
            <a:r>
              <a:rPr lang="de-DE" dirty="0" smtClean="0"/>
              <a:t> </a:t>
            </a:r>
            <a:r>
              <a:rPr lang="de-DE" dirty="0" err="1" smtClean="0"/>
              <a:t>Demonstrator</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42</a:t>
            </a:fld>
            <a:endParaRPr lang="de-DE"/>
          </a:p>
        </p:txBody>
      </p:sp>
      <p:pic>
        <p:nvPicPr>
          <p:cNvPr id="5" name="Bild 4" descr="museum_screenshot_caravaggio_2.png"/>
          <p:cNvPicPr>
            <a:picLocks noChangeAspect="1"/>
          </p:cNvPicPr>
          <p:nvPr/>
        </p:nvPicPr>
        <p:blipFill>
          <a:blip r:embed="rId2"/>
          <a:stretch>
            <a:fillRect/>
          </a:stretch>
        </p:blipFill>
        <p:spPr>
          <a:xfrm>
            <a:off x="-381000" y="-533400"/>
            <a:ext cx="10515600" cy="828675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Current</a:t>
            </a:r>
            <a:r>
              <a:rPr lang="de-DE" dirty="0" smtClean="0"/>
              <a:t> </a:t>
            </a:r>
            <a:r>
              <a:rPr lang="de-DE" dirty="0" err="1" smtClean="0"/>
              <a:t>Demonstrator</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43</a:t>
            </a:fld>
            <a:endParaRPr lang="de-DE"/>
          </a:p>
        </p:txBody>
      </p:sp>
      <p:pic>
        <p:nvPicPr>
          <p:cNvPr id="5" name="Bild 4" descr="museum_screenshot_caravaggio_2.png"/>
          <p:cNvPicPr>
            <a:picLocks noChangeAspect="1"/>
          </p:cNvPicPr>
          <p:nvPr/>
        </p:nvPicPr>
        <p:blipFill>
          <a:blip r:embed="rId2"/>
          <a:stretch>
            <a:fillRect/>
          </a:stretch>
        </p:blipFill>
        <p:spPr>
          <a:xfrm>
            <a:off x="-609600" y="-685800"/>
            <a:ext cx="10515600" cy="828675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Current</a:t>
            </a:r>
            <a:r>
              <a:rPr lang="de-DE" dirty="0" smtClean="0"/>
              <a:t> </a:t>
            </a:r>
            <a:r>
              <a:rPr lang="de-DE" dirty="0" err="1" smtClean="0"/>
              <a:t>Demonstrator</a:t>
            </a:r>
            <a:endParaRPr lang="de-DE" dirty="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44</a:t>
            </a:fld>
            <a:endParaRPr lang="de-DE"/>
          </a:p>
        </p:txBody>
      </p:sp>
      <p:pic>
        <p:nvPicPr>
          <p:cNvPr id="5" name="Bild 4" descr="museum_screenshot_caravaggio_2.png"/>
          <p:cNvPicPr>
            <a:picLocks noChangeAspect="1"/>
          </p:cNvPicPr>
          <p:nvPr/>
        </p:nvPicPr>
        <p:blipFill>
          <a:blip r:embed="rId2"/>
          <a:stretch>
            <a:fillRect/>
          </a:stretch>
        </p:blipFill>
        <p:spPr>
          <a:xfrm>
            <a:off x="-685800" y="-533400"/>
            <a:ext cx="10515600" cy="82867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Next Steps</a:t>
            </a:r>
            <a:endParaRPr lang="en-GB" dirty="0"/>
          </a:p>
        </p:txBody>
      </p:sp>
      <p:sp>
        <p:nvSpPr>
          <p:cNvPr id="5" name="Inhaltsplatzhalter 4"/>
          <p:cNvSpPr>
            <a:spLocks noGrp="1"/>
          </p:cNvSpPr>
          <p:nvPr>
            <p:ph sz="half" idx="2"/>
          </p:nvPr>
        </p:nvSpPr>
        <p:spPr>
          <a:xfrm>
            <a:off x="533400" y="990600"/>
            <a:ext cx="7848600" cy="5462588"/>
          </a:xfrm>
        </p:spPr>
        <p:txBody>
          <a:bodyPr/>
          <a:lstStyle/>
          <a:p>
            <a:pPr>
              <a:buNone/>
            </a:pPr>
            <a:endParaRPr lang="en-GB" dirty="0" smtClean="0"/>
          </a:p>
          <a:p>
            <a:r>
              <a:rPr lang="en-GB" dirty="0" smtClean="0"/>
              <a:t>Dynamic Graph Drawing</a:t>
            </a:r>
            <a:br>
              <a:rPr lang="en-GB" dirty="0" smtClean="0"/>
            </a:br>
            <a:endParaRPr lang="en-GB" dirty="0" smtClean="0"/>
          </a:p>
          <a:p>
            <a:r>
              <a:rPr lang="en-GB" dirty="0" smtClean="0"/>
              <a:t>Multi-User Visualization</a:t>
            </a:r>
          </a:p>
          <a:p>
            <a:endParaRPr lang="en-GB" dirty="0" smtClean="0"/>
          </a:p>
          <a:p>
            <a:r>
              <a:rPr lang="en-GB" dirty="0" smtClean="0"/>
              <a:t>Integration of Information from the Web, </a:t>
            </a:r>
            <a:r>
              <a:rPr lang="en-GB" dirty="0" err="1" smtClean="0"/>
              <a:t>Flickr</a:t>
            </a:r>
            <a:r>
              <a:rPr lang="en-GB" dirty="0" smtClean="0"/>
              <a:t>, </a:t>
            </a:r>
            <a:r>
              <a:rPr lang="en-GB" dirty="0" err="1" smtClean="0"/>
              <a:t>OpenCalais</a:t>
            </a:r>
            <a:r>
              <a:rPr lang="en-GB" dirty="0" smtClean="0"/>
              <a:t>, Twitter, </a:t>
            </a:r>
            <a:r>
              <a:rPr lang="en-GB" dirty="0" err="1" smtClean="0"/>
              <a:t>Youtube</a:t>
            </a:r>
            <a:endParaRPr lang="en-GB" dirty="0" smtClean="0"/>
          </a:p>
          <a:p>
            <a:endParaRPr lang="en-GB" dirty="0" smtClean="0"/>
          </a:p>
          <a:p>
            <a:r>
              <a:rPr lang="en-GB" dirty="0" smtClean="0"/>
              <a:t>Additional (semantic) </a:t>
            </a:r>
            <a:r>
              <a:rPr lang="en-GB" dirty="0" err="1" smtClean="0"/>
              <a:t>datasources</a:t>
            </a:r>
            <a:r>
              <a:rPr lang="en-GB" dirty="0" smtClean="0"/>
              <a:t> like Freebase and </a:t>
            </a:r>
            <a:r>
              <a:rPr lang="en-GB" dirty="0" err="1" smtClean="0"/>
              <a:t>DBpedia</a:t>
            </a:r>
            <a:endParaRPr lang="en-GB" dirty="0" smtClean="0"/>
          </a:p>
          <a:p>
            <a:pPr>
              <a:buNone/>
            </a:pPr>
            <a:endParaRPr lang="en-GB" dirty="0" smtClean="0"/>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45</a:t>
            </a:fld>
            <a:endParaRPr lang="de-D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KHM-tired.jpg"/>
          <p:cNvPicPr>
            <a:picLocks noChangeAspect="1"/>
          </p:cNvPicPr>
          <p:nvPr/>
        </p:nvPicPr>
        <p:blipFill>
          <a:blip r:embed="rId2"/>
          <a:stretch>
            <a:fillRect/>
          </a:stretch>
        </p:blipFill>
        <p:spPr>
          <a:xfrm>
            <a:off x="1455" y="0"/>
            <a:ext cx="9141090" cy="6858000"/>
          </a:xfrm>
          <a:prstGeom prst="rect">
            <a:avLst/>
          </a:prstGeom>
        </p:spPr>
      </p:pic>
      <p:sp>
        <p:nvSpPr>
          <p:cNvPr id="7" name="Title 6"/>
          <p:cNvSpPr>
            <a:spLocks noGrp="1"/>
          </p:cNvSpPr>
          <p:nvPr>
            <p:ph type="title"/>
          </p:nvPr>
        </p:nvSpPr>
        <p:spPr>
          <a:xfrm>
            <a:off x="431800" y="0"/>
            <a:ext cx="8255000" cy="857250"/>
          </a:xfrm>
        </p:spPr>
        <p:txBody>
          <a:bodyPr/>
          <a:lstStyle/>
          <a:p>
            <a:r>
              <a:rPr lang="en-US" dirty="0" smtClean="0">
                <a:solidFill>
                  <a:schemeClr val="bg1"/>
                </a:solidFill>
              </a:rPr>
              <a:t>Thanks for the attention!</a:t>
            </a:r>
            <a:endParaRPr lang="en-US" dirty="0">
              <a:solidFill>
                <a:schemeClr val="bg1"/>
              </a:solidFill>
            </a:endParaRPr>
          </a:p>
        </p:txBody>
      </p:sp>
      <p:sp>
        <p:nvSpPr>
          <p:cNvPr id="3" name="Foliennummernplatzhalter 2"/>
          <p:cNvSpPr>
            <a:spLocks noGrp="1"/>
          </p:cNvSpPr>
          <p:nvPr>
            <p:ph type="sldNum" sz="quarter" idx="11"/>
          </p:nvPr>
        </p:nvSpPr>
        <p:spPr/>
        <p:txBody>
          <a:bodyPr/>
          <a:lstStyle/>
          <a:p>
            <a:pPr>
              <a:defRPr/>
            </a:pPr>
            <a:fld id="{66CCB3A9-8D5F-9041-BCD5-6C373AC4A738}" type="slidenum">
              <a:rPr lang="de-DE" smtClean="0"/>
              <a:pPr>
                <a:defRPr/>
              </a:pPr>
              <a:t>46</a:t>
            </a:fld>
            <a:endParaRPr lang="de-DE"/>
          </a:p>
        </p:txBody>
      </p:sp>
      <p:sp>
        <p:nvSpPr>
          <p:cNvPr id="5" name="Inhaltsplatzhalter 4"/>
          <p:cNvSpPr>
            <a:spLocks noGrp="1"/>
          </p:cNvSpPr>
          <p:nvPr>
            <p:ph sz="half" idx="4294967295"/>
          </p:nvPr>
        </p:nvSpPr>
        <p:spPr>
          <a:xfrm>
            <a:off x="5181600" y="2438400"/>
            <a:ext cx="3962400" cy="1752600"/>
          </a:xfrm>
        </p:spPr>
        <p:txBody>
          <a:bodyPr/>
          <a:lstStyle/>
          <a:p>
            <a:pPr>
              <a:buNone/>
            </a:pPr>
            <a:endParaRPr lang="en-GB" dirty="0" smtClean="0"/>
          </a:p>
          <a:p>
            <a:pPr lvl="1">
              <a:buNone/>
            </a:pPr>
            <a:endParaRPr lang="de-DE"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sz="quarter"/>
          </p:nvPr>
        </p:nvSpPr>
        <p:spPr>
          <a:solidFill>
            <a:schemeClr val="bg1"/>
          </a:solidFill>
          <a:ln>
            <a:solidFill>
              <a:schemeClr val="bg1"/>
            </a:solidFill>
          </a:ln>
          <a:effectLst>
            <a:softEdge rad="508000"/>
          </a:effectLst>
        </p:spPr>
        <p:txBody>
          <a:bodyPr/>
          <a:lstStyle/>
          <a:p>
            <a:pPr>
              <a:defRPr/>
            </a:pPr>
            <a:r>
              <a:rPr lang="en-US" dirty="0" smtClean="0"/>
              <a:t>Stimulating Cultural Awareness in Collaborative Virtual Environments</a:t>
            </a:r>
            <a:endParaRPr lang="de-DE" dirty="0"/>
          </a:p>
        </p:txBody>
      </p:sp>
      <p:sp>
        <p:nvSpPr>
          <p:cNvPr id="10" name="Text Box 7"/>
          <p:cNvSpPr txBox="1">
            <a:spLocks noChangeArrowheads="1"/>
          </p:cNvSpPr>
          <p:nvPr/>
        </p:nvSpPr>
        <p:spPr bwMode="auto">
          <a:xfrm>
            <a:off x="0" y="3359150"/>
            <a:ext cx="8494713" cy="1508105"/>
          </a:xfrm>
          <a:prstGeom prst="rect">
            <a:avLst/>
          </a:prstGeom>
          <a:noFill/>
          <a:ln w="9525">
            <a:noFill/>
            <a:miter lim="800000"/>
            <a:headEnd/>
            <a:tailEnd/>
          </a:ln>
          <a:effectLst/>
        </p:spPr>
        <p:txBody>
          <a:bodyPr>
            <a:prstTxWarp prst="textNoShape">
              <a:avLst/>
            </a:prstTxWarp>
            <a:spAutoFit/>
          </a:bodyPr>
          <a:lstStyle/>
          <a:p>
            <a:pPr algn="r"/>
            <a:r>
              <a:rPr lang="en-US" dirty="0" smtClean="0">
                <a:solidFill>
                  <a:srgbClr val="343637"/>
                </a:solidFill>
                <a:effectLst>
                  <a:outerShdw blurRad="38100" dist="38100" dir="2700000" algn="tl">
                    <a:srgbClr val="DDDDDD"/>
                  </a:outerShdw>
                </a:effectLst>
                <a:latin typeface="Verdana" charset="0"/>
              </a:rPr>
              <a:t>Dieter Merkl together with</a:t>
            </a:r>
          </a:p>
          <a:p>
            <a:pPr algn="r"/>
            <a:r>
              <a:rPr lang="en-US" dirty="0" smtClean="0">
                <a:solidFill>
                  <a:srgbClr val="343637"/>
                </a:solidFill>
                <a:effectLst>
                  <a:outerShdw blurRad="38100" dist="38100" dir="2700000" algn="tl">
                    <a:srgbClr val="DDDDDD"/>
                  </a:outerShdw>
                </a:effectLst>
                <a:latin typeface="Verdana" charset="0"/>
              </a:rPr>
              <a:t>Max </a:t>
            </a:r>
            <a:r>
              <a:rPr lang="en-US" dirty="0" err="1" smtClean="0">
                <a:solidFill>
                  <a:srgbClr val="343637"/>
                </a:solidFill>
                <a:effectLst>
                  <a:outerShdw blurRad="38100" dist="38100" dir="2700000" algn="tl">
                    <a:srgbClr val="DDDDDD"/>
                  </a:outerShdw>
                </a:effectLst>
                <a:latin typeface="Verdana" charset="0"/>
              </a:rPr>
              <a:t>Arends</a:t>
            </a:r>
            <a:r>
              <a:rPr lang="en-US" dirty="0" smtClean="0">
                <a:solidFill>
                  <a:srgbClr val="343637"/>
                </a:solidFill>
                <a:effectLst>
                  <a:outerShdw blurRad="38100" dist="38100" dir="2700000" algn="tl">
                    <a:srgbClr val="DDDDDD"/>
                  </a:outerShdw>
                </a:effectLst>
                <a:latin typeface="Verdana" charset="0"/>
              </a:rPr>
              <a:t>, Josef </a:t>
            </a:r>
            <a:r>
              <a:rPr lang="en-US" dirty="0" err="1" smtClean="0">
                <a:solidFill>
                  <a:srgbClr val="343637"/>
                </a:solidFill>
                <a:effectLst>
                  <a:outerShdw blurRad="38100" dist="38100" dir="2700000" algn="tl">
                    <a:srgbClr val="DDDDDD"/>
                  </a:outerShdw>
                </a:effectLst>
                <a:latin typeface="Verdana" charset="0"/>
              </a:rPr>
              <a:t>Froschauer</a:t>
            </a:r>
            <a:r>
              <a:rPr lang="en-US" dirty="0" smtClean="0">
                <a:solidFill>
                  <a:srgbClr val="343637"/>
                </a:solidFill>
                <a:effectLst>
                  <a:outerShdw blurRad="38100" dist="38100" dir="2700000" algn="tl">
                    <a:srgbClr val="DDDDDD"/>
                  </a:outerShdw>
                </a:effectLst>
                <a:latin typeface="Verdana" charset="0"/>
              </a:rPr>
              <a:t>, </a:t>
            </a:r>
            <a:r>
              <a:rPr lang="en-US" dirty="0" err="1" smtClean="0">
                <a:solidFill>
                  <a:srgbClr val="343637"/>
                </a:solidFill>
                <a:effectLst>
                  <a:outerShdw blurRad="38100" dist="38100" dir="2700000" algn="tl">
                    <a:srgbClr val="DDDDDD"/>
                  </a:outerShdw>
                </a:effectLst>
                <a:latin typeface="Verdana" charset="0"/>
              </a:rPr>
              <a:t>Doron</a:t>
            </a:r>
            <a:r>
              <a:rPr lang="en-US" dirty="0" smtClean="0">
                <a:solidFill>
                  <a:srgbClr val="343637"/>
                </a:solidFill>
                <a:effectLst>
                  <a:outerShdw blurRad="38100" dist="38100" dir="2700000" algn="tl">
                    <a:srgbClr val="DDDDDD"/>
                  </a:outerShdw>
                </a:effectLst>
                <a:latin typeface="Verdana" charset="0"/>
              </a:rPr>
              <a:t> Goldfarb, Martin </a:t>
            </a:r>
            <a:r>
              <a:rPr lang="en-US" dirty="0" err="1" smtClean="0">
                <a:solidFill>
                  <a:srgbClr val="343637"/>
                </a:solidFill>
                <a:effectLst>
                  <a:outerShdw blurRad="38100" dist="38100" dir="2700000" algn="tl">
                    <a:srgbClr val="DDDDDD"/>
                  </a:outerShdw>
                </a:effectLst>
                <a:latin typeface="Verdana" charset="0"/>
              </a:rPr>
              <a:t>Weingartner</a:t>
            </a:r>
            <a:endParaRPr lang="en-US" dirty="0" smtClean="0">
              <a:solidFill>
                <a:srgbClr val="343637"/>
              </a:solidFill>
              <a:effectLst>
                <a:outerShdw blurRad="38100" dist="38100" dir="2700000" algn="tl">
                  <a:srgbClr val="DDDDDD"/>
                </a:outerShdw>
              </a:effectLst>
              <a:latin typeface="Verdana" charset="0"/>
            </a:endParaRPr>
          </a:p>
          <a:p>
            <a:pPr algn="r"/>
            <a:r>
              <a:rPr lang="de-AT" sz="1200" dirty="0" smtClean="0">
                <a:solidFill>
                  <a:srgbClr val="343637"/>
                </a:solidFill>
                <a:effectLst>
                  <a:outerShdw blurRad="38100" dist="38100" dir="2700000" algn="tl">
                    <a:srgbClr val="DDDDDD"/>
                  </a:outerShdw>
                </a:effectLst>
                <a:latin typeface="Verdana" charset="0"/>
              </a:rPr>
              <a:t>vsem</a:t>
            </a:r>
            <a:r>
              <a:rPr lang="en-US" sz="1200" dirty="0" smtClean="0">
                <a:solidFill>
                  <a:srgbClr val="343637"/>
                </a:solidFill>
                <a:effectLst>
                  <a:outerShdw blurRad="38100" dist="38100" dir="2700000" algn="tl">
                    <a:srgbClr val="DDDDDD"/>
                  </a:outerShdw>
                </a:effectLst>
                <a:latin typeface="Verdana" charset="0"/>
              </a:rPr>
              <a:t>@</a:t>
            </a:r>
            <a:r>
              <a:rPr lang="en-US" sz="1200" dirty="0" err="1">
                <a:solidFill>
                  <a:srgbClr val="343637"/>
                </a:solidFill>
                <a:effectLst>
                  <a:outerShdw blurRad="38100" dist="38100" dir="2700000" algn="tl">
                    <a:srgbClr val="DDDDDD"/>
                  </a:outerShdw>
                </a:effectLst>
                <a:latin typeface="Verdana" charset="0"/>
              </a:rPr>
              <a:t>ec.tuwien.ac.at</a:t>
            </a:r>
            <a:endParaRPr lang="en-US" sz="1200" dirty="0">
              <a:solidFill>
                <a:srgbClr val="343637"/>
              </a:solidFill>
              <a:effectLst>
                <a:outerShdw blurRad="38100" dist="38100" dir="2700000" algn="tl">
                  <a:srgbClr val="DDDDDD"/>
                </a:outerShdw>
              </a:effectLst>
              <a:latin typeface="Verdana" charset="0"/>
            </a:endParaRPr>
          </a:p>
          <a:p>
            <a:pPr algn="r"/>
            <a:endParaRPr lang="en-US" sz="1200" dirty="0">
              <a:solidFill>
                <a:srgbClr val="343637"/>
              </a:solidFill>
              <a:effectLst>
                <a:outerShdw blurRad="38100" dist="38100" dir="2700000" algn="tl">
                  <a:srgbClr val="DDDDDD"/>
                </a:outerShdw>
              </a:effectLst>
              <a:latin typeface="Verdana" charset="0"/>
            </a:endParaRPr>
          </a:p>
          <a:p>
            <a:pPr algn="r"/>
            <a:r>
              <a:rPr lang="en-US" sz="1600" dirty="0">
                <a:solidFill>
                  <a:srgbClr val="343637"/>
                </a:solidFill>
                <a:effectLst>
                  <a:outerShdw blurRad="38100" dist="38100" dir="2700000" algn="tl">
                    <a:srgbClr val="DDDDDD"/>
                  </a:outerShdw>
                </a:effectLst>
                <a:latin typeface="Verdana" charset="0"/>
              </a:rPr>
              <a:t>Electronic Commerce Group</a:t>
            </a:r>
            <a:br>
              <a:rPr lang="en-US" sz="1600" dirty="0">
                <a:solidFill>
                  <a:srgbClr val="343637"/>
                </a:solidFill>
                <a:effectLst>
                  <a:outerShdw blurRad="38100" dist="38100" dir="2700000" algn="tl">
                    <a:srgbClr val="DDDDDD"/>
                  </a:outerShdw>
                </a:effectLst>
                <a:latin typeface="Verdana" charset="0"/>
              </a:rPr>
            </a:br>
            <a:r>
              <a:rPr lang="en-US" sz="1600" dirty="0" smtClean="0">
                <a:solidFill>
                  <a:srgbClr val="343637"/>
                </a:solidFill>
                <a:effectLst>
                  <a:outerShdw blurRad="38100" dist="38100" dir="2700000" algn="tl">
                    <a:srgbClr val="DDDDDD"/>
                  </a:outerShdw>
                </a:effectLst>
                <a:latin typeface="Verdana" charset="0"/>
              </a:rPr>
              <a:t>VŠEM </a:t>
            </a:r>
            <a:r>
              <a:rPr lang="en-US" sz="1600" dirty="0">
                <a:solidFill>
                  <a:srgbClr val="343637"/>
                </a:solidFill>
                <a:effectLst>
                  <a:outerShdw blurRad="38100" dist="38100" dir="2700000" algn="tl">
                    <a:srgbClr val="DDDDDD"/>
                  </a:outerShdw>
                </a:effectLst>
                <a:latin typeface="Verdana" charset="0"/>
              </a:rPr>
              <a:t>– The Virtual 3D Social Experience Museum</a:t>
            </a:r>
            <a:endParaRPr lang="de-AT" sz="1600" dirty="0">
              <a:solidFill>
                <a:srgbClr val="343637"/>
              </a:solidFill>
              <a:effectLst>
                <a:outerShdw blurRad="38100" dist="38100" dir="2700000" algn="tl">
                  <a:srgbClr val="DDDDDD"/>
                </a:outerShdw>
              </a:effectLst>
              <a:latin typeface="Verdana" charset="0"/>
            </a:endParaRPr>
          </a:p>
        </p:txBody>
      </p:sp>
      <p:sp>
        <p:nvSpPr>
          <p:cNvPr id="11" name="Text Box 8"/>
          <p:cNvSpPr txBox="1">
            <a:spLocks noChangeArrowheads="1"/>
          </p:cNvSpPr>
          <p:nvPr/>
        </p:nvSpPr>
        <p:spPr bwMode="auto">
          <a:xfrm>
            <a:off x="3397250" y="5673706"/>
            <a:ext cx="5097463" cy="1015663"/>
          </a:xfrm>
          <a:prstGeom prst="rect">
            <a:avLst/>
          </a:prstGeom>
          <a:noFill/>
          <a:ln w="9525">
            <a:noFill/>
            <a:miter lim="800000"/>
            <a:headEnd/>
            <a:tailEnd/>
          </a:ln>
          <a:effectLst/>
        </p:spPr>
        <p:txBody>
          <a:bodyPr>
            <a:prstTxWarp prst="textNoShape">
              <a:avLst/>
            </a:prstTxWarp>
            <a:spAutoFit/>
          </a:bodyPr>
          <a:lstStyle/>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Institute of Software Technology and Interactive Systems</a:t>
            </a:r>
          </a:p>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Vienna University of Technology</a:t>
            </a:r>
          </a:p>
          <a:p>
            <a:pPr algn="r" fontAlgn="auto">
              <a:spcBef>
                <a:spcPts val="0"/>
              </a:spcBef>
              <a:spcAft>
                <a:spcPts val="0"/>
              </a:spcAft>
              <a:defRPr/>
            </a:pPr>
            <a:r>
              <a:rPr lang="en-US" sz="1200" dirty="0" err="1">
                <a:effectLst>
                  <a:outerShdw blurRad="38100" dist="38100" dir="2700000" algn="tl">
                    <a:srgbClr val="DDDDDD"/>
                  </a:outerShdw>
                </a:effectLst>
                <a:latin typeface="Verdana" pitchFamily="-65" charset="0"/>
                <a:ea typeface="+mn-ea"/>
                <a:cs typeface="+mn-cs"/>
              </a:rPr>
              <a:t>Favoritenstrasse</a:t>
            </a:r>
            <a:r>
              <a:rPr lang="en-US" sz="1200" dirty="0">
                <a:effectLst>
                  <a:outerShdw blurRad="38100" dist="38100" dir="2700000" algn="tl">
                    <a:srgbClr val="DDDDDD"/>
                  </a:outerShdw>
                </a:effectLst>
                <a:latin typeface="Verdana" pitchFamily="-65" charset="0"/>
                <a:ea typeface="+mn-ea"/>
                <a:cs typeface="+mn-cs"/>
              </a:rPr>
              <a:t> 9-11/</a:t>
            </a:r>
            <a:r>
              <a:rPr lang="en-US" sz="1200" dirty="0" smtClean="0">
                <a:effectLst>
                  <a:outerShdw blurRad="38100" dist="38100" dir="2700000" algn="tl">
                    <a:srgbClr val="DDDDDD"/>
                  </a:outerShdw>
                </a:effectLst>
                <a:latin typeface="Verdana" pitchFamily="-65" charset="0"/>
                <a:ea typeface="+mn-ea"/>
                <a:cs typeface="+mn-cs"/>
              </a:rPr>
              <a:t>188 </a:t>
            </a:r>
            <a:r>
              <a:rPr lang="en-US" sz="1200" dirty="0">
                <a:effectLst>
                  <a:outerShdw blurRad="38100" dist="38100" dir="2700000" algn="tl">
                    <a:srgbClr val="DDDDDD"/>
                  </a:outerShdw>
                </a:effectLst>
                <a:latin typeface="Verdana" pitchFamily="-65" charset="0"/>
                <a:ea typeface="+mn-ea"/>
                <a:cs typeface="+mn-cs"/>
              </a:rPr>
              <a:t>. 1040 Vienna . Austria/Europe</a:t>
            </a:r>
            <a:endParaRPr lang="en-US" sz="1200" dirty="0" smtClean="0">
              <a:effectLst>
                <a:outerShdw blurRad="38100" dist="38100" dir="2700000" algn="tl">
                  <a:srgbClr val="DDDDDD"/>
                </a:outerShdw>
              </a:effectLst>
              <a:latin typeface="Verdana" pitchFamily="-65" charset="0"/>
              <a:ea typeface="+mn-ea"/>
              <a:cs typeface="+mn-cs"/>
            </a:endParaRPr>
          </a:p>
          <a:p>
            <a:pPr algn="r" fontAlgn="auto">
              <a:spcBef>
                <a:spcPts val="0"/>
              </a:spcBef>
              <a:spcAft>
                <a:spcPts val="0"/>
              </a:spcAft>
              <a:defRPr/>
            </a:pPr>
            <a:r>
              <a:rPr lang="en-US" sz="1200" dirty="0" smtClean="0">
                <a:effectLst>
                  <a:outerShdw blurRad="38100" dist="38100" dir="2700000" algn="tl">
                    <a:srgbClr val="DDDDDD"/>
                  </a:outerShdw>
                </a:effectLst>
                <a:latin typeface="Verdana" pitchFamily="-65" charset="0"/>
                <a:ea typeface="+mn-ea"/>
                <a:cs typeface="+mn-cs"/>
              </a:rPr>
              <a:t>Fax: </a:t>
            </a:r>
            <a:r>
              <a:rPr lang="en-US" sz="1200" dirty="0">
                <a:effectLst>
                  <a:outerShdw blurRad="38100" dist="38100" dir="2700000" algn="tl">
                    <a:srgbClr val="DDDDDD"/>
                  </a:outerShdw>
                </a:effectLst>
                <a:latin typeface="Verdana" pitchFamily="-65" charset="0"/>
                <a:ea typeface="+mn-ea"/>
                <a:cs typeface="+mn-cs"/>
              </a:rPr>
              <a:t>+43 (1) 58801 -</a:t>
            </a:r>
            <a:r>
              <a:rPr lang="en-US" sz="1200" dirty="0" smtClean="0">
                <a:effectLst>
                  <a:outerShdw blurRad="38100" dist="38100" dir="2700000" algn="tl">
                    <a:srgbClr val="DDDDDD"/>
                  </a:outerShdw>
                </a:effectLst>
                <a:latin typeface="Verdana" pitchFamily="-65" charset="0"/>
                <a:ea typeface="+mn-ea"/>
                <a:cs typeface="+mn-cs"/>
              </a:rPr>
              <a:t> 18899</a:t>
            </a:r>
          </a:p>
          <a:p>
            <a:pPr algn="r" fontAlgn="auto">
              <a:spcBef>
                <a:spcPts val="0"/>
              </a:spcBef>
              <a:spcAft>
                <a:spcPts val="0"/>
              </a:spcAft>
              <a:defRPr/>
            </a:pPr>
            <a:r>
              <a:rPr lang="en-US" sz="1200" dirty="0">
                <a:effectLst>
                  <a:outerShdw blurRad="38100" dist="38100" dir="2700000" algn="tl">
                    <a:srgbClr val="DDDDDD"/>
                  </a:outerShdw>
                </a:effectLst>
                <a:latin typeface="Verdana" pitchFamily="-65" charset="0"/>
                <a:ea typeface="+mn-ea"/>
                <a:cs typeface="+mn-cs"/>
              </a:rPr>
              <a:t>http:/</a:t>
            </a:r>
            <a:r>
              <a:rPr lang="en-US" sz="1200" dirty="0" smtClean="0">
                <a:effectLst>
                  <a:outerShdw blurRad="38100" dist="38100" dir="2700000" algn="tl">
                    <a:srgbClr val="DDDDDD"/>
                  </a:outerShdw>
                </a:effectLst>
                <a:latin typeface="Verdana" pitchFamily="-65" charset="0"/>
                <a:ea typeface="+mn-ea"/>
                <a:cs typeface="+mn-cs"/>
              </a:rPr>
              <a:t>/</a:t>
            </a:r>
            <a:r>
              <a:rPr lang="en-US" sz="1200" dirty="0" err="1" smtClean="0">
                <a:effectLst>
                  <a:outerShdw blurRad="38100" dist="38100" dir="2700000" algn="tl">
                    <a:srgbClr val="DDDDDD"/>
                  </a:outerShdw>
                </a:effectLst>
                <a:latin typeface="Verdana" pitchFamily="-65" charset="0"/>
              </a:rPr>
              <a:t>vsem</a:t>
            </a:r>
            <a:r>
              <a:rPr lang="en-US" sz="1200" dirty="0" err="1" smtClean="0">
                <a:effectLst>
                  <a:outerShdw blurRad="38100" dist="38100" dir="2700000" algn="tl">
                    <a:srgbClr val="DDDDDD"/>
                  </a:outerShdw>
                </a:effectLst>
                <a:latin typeface="Verdana" pitchFamily="-65" charset="0"/>
                <a:ea typeface="+mn-ea"/>
                <a:cs typeface="+mn-cs"/>
              </a:rPr>
              <a:t>.ec.tuwien.ac.at</a:t>
            </a:r>
            <a:r>
              <a:rPr lang="en-US" sz="1200" dirty="0" smtClean="0">
                <a:effectLst>
                  <a:outerShdw blurRad="38100" dist="38100" dir="2700000" algn="tl">
                    <a:srgbClr val="DDDDDD"/>
                  </a:outerShdw>
                </a:effectLst>
                <a:latin typeface="Verdana" pitchFamily="-65" charset="0"/>
                <a:ea typeface="+mn-ea"/>
                <a:cs typeface="+mn-cs"/>
              </a:rPr>
              <a:t>/</a:t>
            </a:r>
            <a:endParaRPr lang="de-AT" sz="1200" dirty="0">
              <a:effectLst>
                <a:outerShdw blurRad="38100" dist="38100" dir="2700000" algn="tl">
                  <a:srgbClr val="DDDDDD"/>
                </a:outerShdw>
              </a:effectLst>
              <a:latin typeface="Verdana" pitchFamily="-65" charset="0"/>
              <a:ea typeface="+mn-ea"/>
              <a:cs typeface="+mn-cs"/>
            </a:endParaRPr>
          </a:p>
        </p:txBody>
      </p:sp>
      <p:pic>
        <p:nvPicPr>
          <p:cNvPr id="7" name="Bild 6"/>
          <p:cNvPicPr>
            <a:picLocks noChangeAspect="1"/>
          </p:cNvPicPr>
          <p:nvPr/>
        </p:nvPicPr>
        <p:blipFill>
          <a:blip r:embed="rId3"/>
          <a:stretch>
            <a:fillRect/>
          </a:stretch>
        </p:blipFill>
        <p:spPr>
          <a:xfrm>
            <a:off x="228600" y="5884839"/>
            <a:ext cx="825500" cy="79943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5</a:t>
            </a:fld>
            <a:endParaRPr lang="de-DE"/>
          </a:p>
        </p:txBody>
      </p:sp>
      <p:pic>
        <p:nvPicPr>
          <p:cNvPr id="3" name="Picture 2" descr="Augustinerkirche-Canova1.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6</a:t>
            </a:fld>
            <a:endParaRPr lang="de-DE"/>
          </a:p>
        </p:txBody>
      </p:sp>
      <p:pic>
        <p:nvPicPr>
          <p:cNvPr id="3" name="Picture 2" descr="Augustinerkirche-Canova2.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7</a:t>
            </a:fld>
            <a:endParaRPr lang="de-DE"/>
          </a:p>
        </p:txBody>
      </p:sp>
      <p:pic>
        <p:nvPicPr>
          <p:cNvPr id="3" name="Picture 2" descr="KHM-room.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8</a:t>
            </a:fld>
            <a:endParaRPr lang="de-DE"/>
          </a:p>
        </p:txBody>
      </p:sp>
      <p:pic>
        <p:nvPicPr>
          <p:cNvPr id="3" name="Picture 2" descr="KHM-caravaggio-david+goliath.jpg"/>
          <p:cNvPicPr>
            <a:picLocks noChangeAspect="1"/>
          </p:cNvPicPr>
          <p:nvPr/>
        </p:nvPicPr>
        <p:blipFill>
          <a:blip r:embed="rId3"/>
          <a:stretch>
            <a:fillRect/>
          </a:stretch>
        </p:blipFill>
        <p:spPr>
          <a:xfrm>
            <a:off x="1455" y="0"/>
            <a:ext cx="914109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0AC52B7-9E7C-AD4A-9BAF-E44167CADC57}" type="slidenum">
              <a:rPr lang="de-DE" smtClean="0"/>
              <a:pPr>
                <a:defRPr/>
              </a:pPr>
              <a:t>9</a:t>
            </a:fld>
            <a:endParaRPr lang="de-DE"/>
          </a:p>
        </p:txBody>
      </p:sp>
      <p:pic>
        <p:nvPicPr>
          <p:cNvPr id="3" name="Picture 2" descr="caravaggio-ca_forces.jpg"/>
          <p:cNvPicPr>
            <a:picLocks noChangeAspect="1"/>
          </p:cNvPicPr>
          <p:nvPr/>
        </p:nvPicPr>
        <p:blipFill>
          <a:blip r:embed="rId2"/>
          <a:stretch>
            <a:fillRect/>
          </a:stretch>
        </p:blipFill>
        <p:spPr>
          <a:xfrm>
            <a:off x="388029" y="0"/>
            <a:ext cx="8367941"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2523</TotalTime>
  <Words>1124</Words>
  <Application>Microsoft Macintosh PowerPoint</Application>
  <PresentationFormat>On-screen Show (4:3)</PresentationFormat>
  <Paragraphs>232</Paragraphs>
  <Slides>47</Slides>
  <Notes>19</Notes>
  <HiddenSlides>0</HiddenSlides>
  <MMClips>0</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Office Theme</vt:lpstr>
      <vt:lpstr>Stimulating Cultural Awareness in Collaborative Virtual Environments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General Observation</vt:lpstr>
      <vt:lpstr>The Goal</vt:lpstr>
      <vt:lpstr>Explore Art History from a Network of Relations</vt:lpstr>
      <vt:lpstr>Relations as  Virtual Museum Layouts</vt:lpstr>
      <vt:lpstr>Data Source Web Gallery of Art: www.wga.hu</vt:lpstr>
      <vt:lpstr>Data Source Web Gallery of Art: www.wga.hu</vt:lpstr>
      <vt:lpstr>Data Source Controlled Vocabularies</vt:lpstr>
      <vt:lpstr>Additional Data Source OpenCalais: www.opencalais.com</vt:lpstr>
      <vt:lpstr>WGA text -&gt; OpenCalais</vt:lpstr>
      <vt:lpstr>Additional Data Source Flickr: www.flickr.com</vt:lpstr>
      <vt:lpstr>peacock</vt:lpstr>
      <vt:lpstr>System Architecture</vt:lpstr>
      <vt:lpstr>The ClioPatria  semantic search web-server</vt:lpstr>
      <vt:lpstr>Search Graph ...</vt:lpstr>
      <vt:lpstr>... Becomes a Timeline Graph</vt:lpstr>
      <vt:lpstr>Current Demonstrator</vt:lpstr>
      <vt:lpstr>Current Demonstrator</vt:lpstr>
      <vt:lpstr>Current Demonstrator</vt:lpstr>
      <vt:lpstr>Current Demonstrator</vt:lpstr>
      <vt:lpstr>Next Steps</vt:lpstr>
      <vt:lpstr>Thanks for the attention!</vt:lpstr>
      <vt:lpstr>Stimulating Cultural Awareness in Collaborative Virtual Environments</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VSEM – The Virtual 3D Social Experience Museum</dc:title>
  <dc:subject/>
  <dc:creator/>
  <cp:keywords/>
  <dc:description/>
  <cp:lastModifiedBy>Dieter Merkl</cp:lastModifiedBy>
  <cp:revision>98</cp:revision>
  <cp:lastPrinted>2010-07-05T08:08:55Z</cp:lastPrinted>
  <dcterms:created xsi:type="dcterms:W3CDTF">2010-07-05T07:45:28Z</dcterms:created>
  <dcterms:modified xsi:type="dcterms:W3CDTF">2010-07-05T16:36:44Z</dcterms:modified>
  <cp:category/>
</cp:coreProperties>
</file>